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1E65B-4B7E-42FD-827D-4FEBADB7143E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F1B4-8DAD-46C1-9E24-C12CE0F46B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86742" cy="2286016"/>
          </a:xfrm>
        </p:spPr>
        <p:txBody>
          <a:bodyPr>
            <a:normAutofit fontScale="90000"/>
          </a:bodyPr>
          <a:lstStyle/>
          <a:p>
            <a:r>
              <a:rPr lang="ru-RU" dirty="0"/>
              <a:t>Состояние проектно-исследовательской деятельности в школе и перспективы ее развития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3714752"/>
            <a:ext cx="6415110" cy="261463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Плохой учитель преподносит истину, хороший - учит ее находить.</a:t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А. </a:t>
            </a:r>
            <a:r>
              <a:rPr lang="ru-RU" i="1" dirty="0" err="1">
                <a:solidFill>
                  <a:schemeClr val="accent6">
                    <a:lumMod val="50000"/>
                  </a:schemeClr>
                </a:solidFill>
              </a:rPr>
              <a:t>Дистервег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Учитель воспитывает личностью своей, своими знаниями и любовью, своим отношением к миру.</a:t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Д.С. Лихачёв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8358246" cy="5000660"/>
          </a:xfrm>
        </p:spPr>
        <p:txBody>
          <a:bodyPr>
            <a:normAutofit/>
          </a:bodyPr>
          <a:lstStyle/>
          <a:p>
            <a:r>
              <a:rPr lang="ru-RU" b="1" dirty="0"/>
              <a:t>Цель: </a:t>
            </a:r>
            <a:r>
              <a:rPr lang="ru-RU" dirty="0"/>
              <a:t>определить  направления дальнейшего развития проектно-исследовательской деятельности в школе.</a:t>
            </a:r>
          </a:p>
          <a:p>
            <a:r>
              <a:rPr lang="ru-RU" b="1" dirty="0"/>
              <a:t>Задачи:</a:t>
            </a:r>
            <a:endParaRPr lang="ru-RU" dirty="0"/>
          </a:p>
          <a:p>
            <a:pPr>
              <a:buNone/>
            </a:pPr>
            <a:r>
              <a:rPr lang="ru-RU" dirty="0"/>
              <a:t>1.Способствовать развитию у педагогов понимания сущности проектирования.</a:t>
            </a:r>
          </a:p>
          <a:p>
            <a:pPr>
              <a:buNone/>
            </a:pPr>
            <a:r>
              <a:rPr lang="ru-RU" dirty="0"/>
              <a:t>2.Ввести педагогов в процесс разработки педагогического проекта, чётко обозначив его структурные элементы.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AWJJH2MPE6E2-1585558818-1017</_dlc_DocId>
    <_dlc_DocIdUrl xmlns="4a252ca3-5a62-4c1c-90a6-29f4710e47f8">
      <Url>http://xn--44-6kcadhwnl3cfdx.xn--p1ai/Kostroma_EDU/kos-sch-29/_layouts/15/DocIdRedir.aspx?ID=AWJJH2MPE6E2-1585558818-1017</Url>
      <Description>AWJJH2MPE6E2-1585558818-1017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8BA828-C782-47AD-A29E-BE0A6843740F}"/>
</file>

<file path=customXml/itemProps2.xml><?xml version="1.0" encoding="utf-8"?>
<ds:datastoreItem xmlns:ds="http://schemas.openxmlformats.org/officeDocument/2006/customXml" ds:itemID="{B45F569E-E084-4163-B675-9E9175810090}"/>
</file>

<file path=customXml/itemProps3.xml><?xml version="1.0" encoding="utf-8"?>
<ds:datastoreItem xmlns:ds="http://schemas.openxmlformats.org/officeDocument/2006/customXml" ds:itemID="{8BCE47EE-CE24-4533-A906-C282DB84DEFD}"/>
</file>

<file path=customXml/itemProps4.xml><?xml version="1.0" encoding="utf-8"?>
<ds:datastoreItem xmlns:ds="http://schemas.openxmlformats.org/officeDocument/2006/customXml" ds:itemID="{7202A1BA-F655-4B83-A31C-F345A41C29A2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Состояние проектно-исследовательской деятельности в школе и перспективы ее развития</vt:lpstr>
      <vt:lpstr>Слайд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проектно-исследовательской деятельности в школе и перспективы ее развития</dc:title>
  <dc:creator>Лариса</dc:creator>
  <cp:lastModifiedBy>Лариса</cp:lastModifiedBy>
  <cp:revision>1</cp:revision>
  <dcterms:created xsi:type="dcterms:W3CDTF">2013-12-12T22:35:05Z</dcterms:created>
  <dcterms:modified xsi:type="dcterms:W3CDTF">2013-12-12T22:40:44Z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3ea3406d-9e4f-4bbb-b5ff-c49882974882</vt:lpwstr>
  </property>
</Properties>
</file>