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rawing2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8" r:id="rId9"/>
  </p:sldIdLst>
  <p:sldSz cx="10693400" cy="7556500"/>
  <p:notesSz cx="10693400" cy="7556500"/>
  <p:embeddedFontLst>
    <p:embeddedFont>
      <p:font typeface="Franklin Gothic Book" panose="020B050302010202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ucida Sans Unicode" panose="020B0602030504020204" pitchFamily="34" charset="0"/>
      <p:regular r:id="rId1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9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customXml" Target="../customXml/item3.xml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9E7576-49C1-4EAB-904A-497D310A894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A1DDC9-30C5-4C31-B991-0DAE5E9C9DB7}">
      <dgm:prSet phldrT="[Текст]" custT="1"/>
      <dgm:spPr/>
      <dgm:t>
        <a:bodyPr/>
        <a:lstStyle/>
        <a:p>
          <a:r>
            <a:rPr lang="ru-RU" sz="2000" dirty="0" smtClean="0">
              <a:latin typeface="Calibri"/>
              <a:cs typeface="Calibri"/>
            </a:rPr>
            <a:t>Были</a:t>
          </a:r>
          <a:r>
            <a:rPr lang="ru-RU" sz="2000" spc="15" dirty="0" smtClean="0">
              <a:latin typeface="Calibri"/>
              <a:cs typeface="Calibri"/>
            </a:rPr>
            <a:t> </a:t>
          </a:r>
          <a:r>
            <a:rPr lang="ru-RU" sz="2000" dirty="0" smtClean="0">
              <a:latin typeface="Calibri"/>
              <a:cs typeface="Calibri"/>
            </a:rPr>
            <a:t>приняты</a:t>
          </a:r>
          <a:r>
            <a:rPr lang="ru-RU" sz="2000" spc="15" dirty="0" smtClean="0">
              <a:latin typeface="Calibri"/>
              <a:cs typeface="Calibri"/>
            </a:rPr>
            <a:t> </a:t>
          </a:r>
          <a:r>
            <a:rPr lang="ru-RU" sz="2000" dirty="0" smtClean="0">
              <a:latin typeface="Calibri"/>
              <a:cs typeface="Calibri"/>
            </a:rPr>
            <a:t>в</a:t>
          </a:r>
          <a:r>
            <a:rPr lang="ru-RU" sz="2000" spc="25" dirty="0" smtClean="0">
              <a:latin typeface="Calibri"/>
              <a:cs typeface="Calibri"/>
            </a:rPr>
            <a:t> </a:t>
          </a:r>
          <a:r>
            <a:rPr lang="ru-RU" sz="2000" dirty="0" smtClean="0">
              <a:latin typeface="Calibri"/>
              <a:cs typeface="Calibri"/>
            </a:rPr>
            <a:t>2004</a:t>
          </a:r>
          <a:r>
            <a:rPr lang="ru-RU" sz="2000" spc="10" dirty="0" smtClean="0">
              <a:latin typeface="Calibri"/>
              <a:cs typeface="Calibri"/>
            </a:rPr>
            <a:t> </a:t>
          </a:r>
          <a:r>
            <a:rPr lang="ru-RU" sz="2000" dirty="0" smtClean="0">
              <a:latin typeface="Calibri"/>
              <a:cs typeface="Calibri"/>
            </a:rPr>
            <a:t>году.</a:t>
          </a:r>
          <a:r>
            <a:rPr lang="ru-RU" sz="2000" spc="15" dirty="0" smtClean="0">
              <a:latin typeface="Calibri"/>
              <a:cs typeface="Calibri"/>
            </a:rPr>
            <a:t> </a:t>
          </a:r>
          <a:r>
            <a:rPr lang="ru-RU" sz="2000" dirty="0" smtClean="0">
              <a:latin typeface="Calibri"/>
              <a:cs typeface="Calibri"/>
            </a:rPr>
            <a:t>Основной</a:t>
          </a:r>
          <a:r>
            <a:rPr lang="ru-RU" sz="2000" spc="20" dirty="0" smtClean="0">
              <a:latin typeface="Calibri"/>
              <a:cs typeface="Calibri"/>
            </a:rPr>
            <a:t> </a:t>
          </a:r>
          <a:r>
            <a:rPr lang="ru-RU" sz="2000" dirty="0" smtClean="0">
              <a:latin typeface="Calibri"/>
              <a:cs typeface="Calibri"/>
            </a:rPr>
            <a:t>целью</a:t>
          </a:r>
          <a:r>
            <a:rPr lang="ru-RU" sz="2000" spc="15" dirty="0" smtClean="0">
              <a:latin typeface="Calibri"/>
              <a:cs typeface="Calibri"/>
            </a:rPr>
            <a:t> </a:t>
          </a:r>
          <a:r>
            <a:rPr lang="ru-RU" sz="2000" dirty="0" smtClean="0">
              <a:latin typeface="Calibri"/>
              <a:cs typeface="Calibri"/>
            </a:rPr>
            <a:t>был</a:t>
          </a:r>
          <a:r>
            <a:rPr lang="ru-RU" sz="2000" spc="20" dirty="0" smtClean="0">
              <a:latin typeface="Calibri"/>
              <a:cs typeface="Calibri"/>
            </a:rPr>
            <a:t> </a:t>
          </a:r>
          <a:r>
            <a:rPr lang="ru-RU" sz="2000" dirty="0" smtClean="0">
              <a:latin typeface="Calibri"/>
              <a:cs typeface="Calibri"/>
            </a:rPr>
            <a:t>не</a:t>
          </a:r>
          <a:r>
            <a:rPr lang="ru-RU" sz="2000" spc="15" dirty="0" smtClean="0">
              <a:latin typeface="Calibri"/>
              <a:cs typeface="Calibri"/>
            </a:rPr>
            <a:t> </a:t>
          </a:r>
          <a:r>
            <a:rPr lang="ru-RU" sz="2000" dirty="0" smtClean="0">
              <a:latin typeface="Calibri"/>
              <a:cs typeface="Calibri"/>
            </a:rPr>
            <a:t>личностный,</a:t>
          </a:r>
          <a:r>
            <a:rPr lang="ru-RU" sz="2000" spc="15" dirty="0" smtClean="0">
              <a:latin typeface="Calibri"/>
              <a:cs typeface="Calibri"/>
            </a:rPr>
            <a:t> </a:t>
          </a:r>
          <a:r>
            <a:rPr lang="ru-RU" sz="2000" spc="-50" dirty="0" smtClean="0">
              <a:latin typeface="Calibri"/>
              <a:cs typeface="Calibri"/>
            </a:rPr>
            <a:t>а </a:t>
          </a:r>
          <a:r>
            <a:rPr lang="ru-RU" sz="2000" dirty="0" smtClean="0">
              <a:latin typeface="Calibri"/>
              <a:cs typeface="Calibri"/>
            </a:rPr>
            <a:t>предметный</a:t>
          </a:r>
          <a:r>
            <a:rPr lang="ru-RU" sz="2000" spc="5" dirty="0" smtClean="0">
              <a:latin typeface="Calibri"/>
              <a:cs typeface="Calibri"/>
            </a:rPr>
            <a:t> </a:t>
          </a:r>
          <a:r>
            <a:rPr lang="ru-RU" sz="2000" spc="-10" dirty="0" smtClean="0">
              <a:latin typeface="Calibri"/>
              <a:cs typeface="Calibri"/>
            </a:rPr>
            <a:t>результат.</a:t>
          </a:r>
          <a:r>
            <a:rPr lang="ru-RU" sz="2000" spc="5" dirty="0" smtClean="0">
              <a:latin typeface="Calibri"/>
              <a:cs typeface="Calibri"/>
            </a:rPr>
            <a:t> </a:t>
          </a:r>
          <a:r>
            <a:rPr lang="ru-RU" sz="2000" dirty="0" smtClean="0">
              <a:latin typeface="Calibri"/>
              <a:cs typeface="Calibri"/>
            </a:rPr>
            <a:t>Во</a:t>
          </a:r>
          <a:r>
            <a:rPr lang="ru-RU" sz="2000" spc="5" dirty="0" smtClean="0">
              <a:latin typeface="Calibri"/>
              <a:cs typeface="Calibri"/>
            </a:rPr>
            <a:t> </a:t>
          </a:r>
          <a:r>
            <a:rPr lang="ru-RU" sz="2000" dirty="0" smtClean="0">
              <a:latin typeface="Calibri"/>
              <a:cs typeface="Calibri"/>
            </a:rPr>
            <a:t>главу</a:t>
          </a:r>
          <a:r>
            <a:rPr lang="ru-RU" sz="2000" spc="5" dirty="0" smtClean="0">
              <a:latin typeface="Calibri"/>
              <a:cs typeface="Calibri"/>
            </a:rPr>
            <a:t> </a:t>
          </a:r>
          <a:r>
            <a:rPr lang="ru-RU" sz="2000" dirty="0" smtClean="0">
              <a:latin typeface="Calibri"/>
              <a:cs typeface="Calibri"/>
            </a:rPr>
            <a:t>ставился</a:t>
          </a:r>
          <a:r>
            <a:rPr lang="ru-RU" sz="2000" spc="5" dirty="0" smtClean="0">
              <a:latin typeface="Calibri"/>
              <a:cs typeface="Calibri"/>
            </a:rPr>
            <a:t> </a:t>
          </a:r>
          <a:r>
            <a:rPr lang="ru-RU" sz="2000" dirty="0" smtClean="0">
              <a:latin typeface="Calibri"/>
              <a:cs typeface="Calibri"/>
            </a:rPr>
            <a:t>набор </a:t>
          </a:r>
          <a:r>
            <a:rPr lang="ru-RU" sz="2000" spc="-10" dirty="0" smtClean="0">
              <a:latin typeface="Calibri"/>
              <a:cs typeface="Calibri"/>
            </a:rPr>
            <a:t>информации, </a:t>
          </a:r>
          <a:r>
            <a:rPr lang="ru-RU" sz="2000" dirty="0" smtClean="0">
              <a:latin typeface="Calibri"/>
              <a:cs typeface="Calibri"/>
            </a:rPr>
            <a:t>обязательной</a:t>
          </a:r>
          <a:r>
            <a:rPr lang="ru-RU" sz="2000" spc="20" dirty="0" smtClean="0">
              <a:latin typeface="Calibri"/>
              <a:cs typeface="Calibri"/>
            </a:rPr>
            <a:t> </a:t>
          </a:r>
          <a:r>
            <a:rPr lang="ru-RU" sz="2000" dirty="0" smtClean="0">
              <a:latin typeface="Calibri"/>
              <a:cs typeface="Calibri"/>
            </a:rPr>
            <a:t>для</a:t>
          </a:r>
          <a:r>
            <a:rPr lang="ru-RU" sz="2000" spc="30" dirty="0" smtClean="0">
              <a:latin typeface="Calibri"/>
              <a:cs typeface="Calibri"/>
            </a:rPr>
            <a:t> </a:t>
          </a:r>
          <a:r>
            <a:rPr lang="ru-RU" sz="2000" dirty="0" smtClean="0">
              <a:latin typeface="Calibri"/>
              <a:cs typeface="Calibri"/>
            </a:rPr>
            <a:t>изучения.</a:t>
          </a:r>
          <a:r>
            <a:rPr lang="ru-RU" sz="2000" spc="15" dirty="0" smtClean="0">
              <a:latin typeface="Calibri"/>
              <a:cs typeface="Calibri"/>
            </a:rPr>
            <a:t> </a:t>
          </a:r>
          <a:r>
            <a:rPr lang="ru-RU" sz="2000" dirty="0" smtClean="0">
              <a:latin typeface="Calibri"/>
              <a:cs typeface="Calibri"/>
            </a:rPr>
            <a:t>Подробно</a:t>
          </a:r>
          <a:r>
            <a:rPr lang="ru-RU" sz="2000" spc="30" dirty="0" smtClean="0">
              <a:latin typeface="Calibri"/>
              <a:cs typeface="Calibri"/>
            </a:rPr>
            <a:t> </a:t>
          </a:r>
          <a:r>
            <a:rPr lang="ru-RU" sz="2000" dirty="0" smtClean="0">
              <a:latin typeface="Calibri"/>
              <a:cs typeface="Calibri"/>
            </a:rPr>
            <a:t>описывалось</a:t>
          </a:r>
          <a:r>
            <a:rPr lang="ru-RU" sz="2000" spc="20" dirty="0" smtClean="0">
              <a:latin typeface="Calibri"/>
              <a:cs typeface="Calibri"/>
            </a:rPr>
            <a:t> </a:t>
          </a:r>
          <a:r>
            <a:rPr lang="ru-RU" sz="2000" spc="-10" dirty="0" smtClean="0">
              <a:latin typeface="Calibri"/>
              <a:cs typeface="Calibri"/>
            </a:rPr>
            <a:t>содержание </a:t>
          </a:r>
          <a:r>
            <a:rPr lang="ru-RU" sz="2000" dirty="0" smtClean="0">
              <a:latin typeface="Calibri"/>
              <a:cs typeface="Calibri"/>
            </a:rPr>
            <a:t>образование:</a:t>
          </a:r>
          <a:r>
            <a:rPr lang="ru-RU" sz="2000" spc="35" dirty="0" smtClean="0">
              <a:latin typeface="Calibri"/>
              <a:cs typeface="Calibri"/>
            </a:rPr>
            <a:t> </a:t>
          </a:r>
          <a:r>
            <a:rPr lang="ru-RU" sz="2000" dirty="0" smtClean="0">
              <a:latin typeface="Calibri"/>
              <a:cs typeface="Calibri"/>
            </a:rPr>
            <a:t>темы,</a:t>
          </a:r>
          <a:r>
            <a:rPr lang="ru-RU" sz="2000" spc="35" dirty="0" smtClean="0">
              <a:latin typeface="Calibri"/>
              <a:cs typeface="Calibri"/>
            </a:rPr>
            <a:t> </a:t>
          </a:r>
          <a:r>
            <a:rPr lang="ru-RU" sz="2000" dirty="0" smtClean="0">
              <a:latin typeface="Calibri"/>
              <a:cs typeface="Calibri"/>
            </a:rPr>
            <a:t>дидактические</a:t>
          </a:r>
          <a:r>
            <a:rPr lang="ru-RU" sz="2000" spc="35" dirty="0" smtClean="0">
              <a:latin typeface="Calibri"/>
              <a:cs typeface="Calibri"/>
            </a:rPr>
            <a:t> </a:t>
          </a:r>
          <a:r>
            <a:rPr lang="ru-RU" sz="2000" spc="-10" dirty="0" smtClean="0">
              <a:latin typeface="Calibri"/>
              <a:cs typeface="Calibri"/>
            </a:rPr>
            <a:t>единицы.</a:t>
          </a:r>
          <a:endParaRPr lang="ru-RU" sz="2000" dirty="0"/>
        </a:p>
      </dgm:t>
    </dgm:pt>
    <dgm:pt modelId="{CF7ACAE5-41A1-459D-B37D-4EEEC8885D3A}" type="parTrans" cxnId="{A242672C-BA4A-4E92-BB5B-C640416BB1C0}">
      <dgm:prSet/>
      <dgm:spPr/>
      <dgm:t>
        <a:bodyPr/>
        <a:lstStyle/>
        <a:p>
          <a:endParaRPr lang="ru-RU"/>
        </a:p>
      </dgm:t>
    </dgm:pt>
    <dgm:pt modelId="{E3BEEAEE-699B-4D54-B3DA-B832B978DBF0}" type="sibTrans" cxnId="{A242672C-BA4A-4E92-BB5B-C640416BB1C0}">
      <dgm:prSet/>
      <dgm:spPr/>
      <dgm:t>
        <a:bodyPr/>
        <a:lstStyle/>
        <a:p>
          <a:endParaRPr lang="ru-RU"/>
        </a:p>
      </dgm:t>
    </dgm:pt>
    <dgm:pt modelId="{92971780-129D-4A43-944A-EE8C9D8E1490}">
      <dgm:prSet phldrT="[Текст]"/>
      <dgm:spPr/>
      <dgm:t>
        <a:bodyPr/>
        <a:lstStyle/>
        <a:p>
          <a:r>
            <a:rPr lang="ru-RU" dirty="0" smtClean="0">
              <a:latin typeface="Calibri"/>
              <a:cs typeface="Calibri"/>
            </a:rPr>
            <a:t>Разрабатывались с</a:t>
          </a:r>
          <a:r>
            <a:rPr lang="ru-RU" spc="5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2009</a:t>
          </a:r>
          <a:r>
            <a:rPr lang="ru-RU" spc="5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по 2012</a:t>
          </a:r>
          <a:r>
            <a:rPr lang="ru-RU" spc="5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год</a:t>
          </a:r>
          <a:r>
            <a:rPr lang="ru-RU" spc="5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и</a:t>
          </a:r>
          <a:r>
            <a:rPr lang="ru-RU" spc="5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действуют</a:t>
          </a:r>
          <a:r>
            <a:rPr lang="ru-RU" spc="5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до</a:t>
          </a:r>
          <a:r>
            <a:rPr lang="ru-RU" spc="5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2022</a:t>
          </a:r>
          <a:r>
            <a:rPr lang="ru-RU" spc="5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года.</a:t>
          </a:r>
          <a:r>
            <a:rPr lang="ru-RU" spc="5" dirty="0" smtClean="0">
              <a:latin typeface="Calibri"/>
              <a:cs typeface="Calibri"/>
            </a:rPr>
            <a:t> </a:t>
          </a:r>
          <a:r>
            <a:rPr lang="ru-RU" spc="-10" dirty="0" smtClean="0">
              <a:latin typeface="Calibri"/>
              <a:cs typeface="Calibri"/>
            </a:rPr>
            <a:t>Акцент </a:t>
          </a:r>
          <a:r>
            <a:rPr lang="ru-RU" dirty="0" smtClean="0">
              <a:latin typeface="Calibri"/>
              <a:cs typeface="Calibri"/>
            </a:rPr>
            <a:t>сделан на развитие УУД, то есть способности </a:t>
          </a:r>
          <a:r>
            <a:rPr lang="ru-RU" spc="-10" dirty="0" smtClean="0">
              <a:latin typeface="Calibri"/>
              <a:cs typeface="Calibri"/>
            </a:rPr>
            <a:t>обучающихся </a:t>
          </a:r>
          <a:r>
            <a:rPr lang="ru-RU" dirty="0" smtClean="0">
              <a:latin typeface="Calibri"/>
              <a:cs typeface="Calibri"/>
            </a:rPr>
            <a:t>самостоятельно</a:t>
          </a:r>
          <a:r>
            <a:rPr lang="ru-RU" spc="30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добывать</a:t>
          </a:r>
          <a:r>
            <a:rPr lang="ru-RU" spc="35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информацию.</a:t>
          </a:r>
          <a:r>
            <a:rPr lang="ru-RU" spc="30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Много</a:t>
          </a:r>
          <a:r>
            <a:rPr lang="ru-RU" spc="35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внимания</a:t>
          </a:r>
          <a:r>
            <a:rPr lang="ru-RU" spc="30" dirty="0" smtClean="0">
              <a:latin typeface="Calibri"/>
              <a:cs typeface="Calibri"/>
            </a:rPr>
            <a:t> </a:t>
          </a:r>
          <a:r>
            <a:rPr lang="ru-RU" spc="-10" dirty="0" smtClean="0">
              <a:latin typeface="Calibri"/>
              <a:cs typeface="Calibri"/>
            </a:rPr>
            <a:t>уделено </a:t>
          </a:r>
          <a:r>
            <a:rPr lang="ru-RU" dirty="0" smtClean="0">
              <a:latin typeface="Calibri"/>
              <a:cs typeface="Calibri"/>
            </a:rPr>
            <a:t>проектной</a:t>
          </a:r>
          <a:r>
            <a:rPr lang="ru-RU" spc="35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и</a:t>
          </a:r>
          <a:r>
            <a:rPr lang="ru-RU" spc="35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внеурочной</a:t>
          </a:r>
          <a:r>
            <a:rPr lang="ru-RU" spc="35" dirty="0" smtClean="0">
              <a:latin typeface="Calibri"/>
              <a:cs typeface="Calibri"/>
            </a:rPr>
            <a:t> </a:t>
          </a:r>
          <a:r>
            <a:rPr lang="ru-RU" spc="-10" dirty="0" smtClean="0">
              <a:latin typeface="Calibri"/>
              <a:cs typeface="Calibri"/>
            </a:rPr>
            <a:t>деятельности.</a:t>
          </a:r>
          <a:endParaRPr lang="ru-RU" dirty="0"/>
        </a:p>
      </dgm:t>
    </dgm:pt>
    <dgm:pt modelId="{06CBB154-D775-4E8E-91FC-2129EC7336F0}" type="parTrans" cxnId="{70B83165-F20E-48F0-B575-5F5636C7E5A9}">
      <dgm:prSet/>
      <dgm:spPr/>
      <dgm:t>
        <a:bodyPr/>
        <a:lstStyle/>
        <a:p>
          <a:endParaRPr lang="ru-RU"/>
        </a:p>
      </dgm:t>
    </dgm:pt>
    <dgm:pt modelId="{59ADF68B-DF1C-4A69-8A20-46C3F2BA3B4B}" type="sibTrans" cxnId="{70B83165-F20E-48F0-B575-5F5636C7E5A9}">
      <dgm:prSet/>
      <dgm:spPr/>
      <dgm:t>
        <a:bodyPr/>
        <a:lstStyle/>
        <a:p>
          <a:endParaRPr lang="ru-RU"/>
        </a:p>
      </dgm:t>
    </dgm:pt>
    <dgm:pt modelId="{2F0F124B-22A2-4F9E-B222-4995910A4104}">
      <dgm:prSet phldrT="[Текст]"/>
      <dgm:spPr/>
      <dgm:t>
        <a:bodyPr/>
        <a:lstStyle/>
        <a:p>
          <a:r>
            <a:rPr lang="ru-RU" spc="-10" dirty="0" smtClean="0">
              <a:latin typeface="Calibri"/>
              <a:cs typeface="Calibri"/>
            </a:rPr>
            <a:t>Главная</a:t>
          </a:r>
          <a:r>
            <a:rPr lang="ru-RU" spc="-15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задача</a:t>
          </a:r>
          <a:r>
            <a:rPr lang="ru-RU" spc="-15" dirty="0" smtClean="0">
              <a:latin typeface="Calibri"/>
              <a:cs typeface="Calibri"/>
            </a:rPr>
            <a:t> </a:t>
          </a:r>
          <a:r>
            <a:rPr lang="ru-RU" b="1" dirty="0" smtClean="0">
              <a:latin typeface="Calibri"/>
              <a:cs typeface="Calibri"/>
            </a:rPr>
            <a:t>ФГОС</a:t>
          </a:r>
          <a:r>
            <a:rPr lang="ru-RU" b="1" spc="-10" dirty="0" smtClean="0">
              <a:latin typeface="Calibri"/>
              <a:cs typeface="Calibri"/>
            </a:rPr>
            <a:t> </a:t>
          </a:r>
          <a:r>
            <a:rPr lang="ru-RU" b="1" dirty="0" smtClean="0">
              <a:latin typeface="Calibri"/>
              <a:cs typeface="Calibri"/>
            </a:rPr>
            <a:t>третьего</a:t>
          </a:r>
          <a:r>
            <a:rPr lang="ru-RU" b="1" spc="-15" dirty="0" smtClean="0">
              <a:latin typeface="Calibri"/>
              <a:cs typeface="Calibri"/>
            </a:rPr>
            <a:t> </a:t>
          </a:r>
          <a:r>
            <a:rPr lang="ru-RU" b="1" dirty="0" smtClean="0">
              <a:latin typeface="Calibri"/>
              <a:cs typeface="Calibri"/>
            </a:rPr>
            <a:t>поколения</a:t>
          </a:r>
          <a:r>
            <a:rPr lang="ru-RU" b="1" spc="-15" dirty="0" smtClean="0">
              <a:latin typeface="Calibri"/>
              <a:cs typeface="Calibri"/>
            </a:rPr>
            <a:t> </a:t>
          </a:r>
          <a:r>
            <a:rPr lang="ru-RU" b="1" dirty="0" smtClean="0">
              <a:latin typeface="Calibri"/>
              <a:cs typeface="Calibri"/>
            </a:rPr>
            <a:t>-</a:t>
          </a:r>
          <a:r>
            <a:rPr lang="ru-RU" b="1" spc="-10" dirty="0" smtClean="0">
              <a:latin typeface="Calibri"/>
              <a:cs typeface="Calibri"/>
            </a:rPr>
            <a:t> </a:t>
          </a:r>
          <a:r>
            <a:rPr lang="ru-RU" spc="-10" dirty="0" smtClean="0">
              <a:latin typeface="Calibri"/>
              <a:cs typeface="Calibri"/>
            </a:rPr>
            <a:t>конкретизация </a:t>
          </a:r>
          <a:r>
            <a:rPr lang="ru-RU" dirty="0" smtClean="0">
              <a:latin typeface="Calibri"/>
              <a:cs typeface="Calibri"/>
            </a:rPr>
            <a:t>требований</a:t>
          </a:r>
          <a:r>
            <a:rPr lang="ru-RU" spc="25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к</a:t>
          </a:r>
          <a:r>
            <a:rPr lang="ru-RU" spc="30" dirty="0" smtClean="0">
              <a:latin typeface="Calibri"/>
              <a:cs typeface="Calibri"/>
            </a:rPr>
            <a:t> </a:t>
          </a:r>
          <a:r>
            <a:rPr lang="ru-RU" spc="-10" dirty="0" smtClean="0">
              <a:latin typeface="Calibri"/>
              <a:cs typeface="Calibri"/>
            </a:rPr>
            <a:t>обучающимся.</a:t>
          </a:r>
          <a:endParaRPr lang="ru-RU" dirty="0" smtClean="0">
            <a:latin typeface="Calibri"/>
            <a:cs typeface="Calibri"/>
          </a:endParaRPr>
        </a:p>
        <a:p>
          <a:r>
            <a:rPr lang="ru-RU" dirty="0" smtClean="0">
              <a:latin typeface="Calibri"/>
              <a:cs typeface="Calibri"/>
            </a:rPr>
            <a:t>В новых</a:t>
          </a:r>
          <a:r>
            <a:rPr lang="ru-RU" spc="5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ФГОС</a:t>
          </a:r>
          <a:r>
            <a:rPr lang="ru-RU" spc="20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2022 года</a:t>
          </a:r>
          <a:r>
            <a:rPr lang="ru-RU" spc="5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определяют</a:t>
          </a:r>
          <a:r>
            <a:rPr lang="ru-RU" spc="5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чёткие</a:t>
          </a:r>
          <a:r>
            <a:rPr lang="ru-RU" spc="5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требования</a:t>
          </a:r>
          <a:r>
            <a:rPr lang="ru-RU" spc="5" dirty="0" smtClean="0">
              <a:latin typeface="Calibri"/>
              <a:cs typeface="Calibri"/>
            </a:rPr>
            <a:t> </a:t>
          </a:r>
          <a:r>
            <a:rPr lang="ru-RU" spc="-50" dirty="0" smtClean="0">
              <a:latin typeface="Calibri"/>
              <a:cs typeface="Calibri"/>
            </a:rPr>
            <a:t>к </a:t>
          </a:r>
          <a:r>
            <a:rPr lang="ru-RU" dirty="0" smtClean="0">
              <a:latin typeface="Calibri"/>
              <a:cs typeface="Calibri"/>
            </a:rPr>
            <a:t>предметным</a:t>
          </a:r>
          <a:r>
            <a:rPr lang="ru-RU" spc="-5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результатам</a:t>
          </a:r>
          <a:r>
            <a:rPr lang="ru-RU" spc="-10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по</a:t>
          </a:r>
          <a:r>
            <a:rPr lang="ru-RU" spc="-5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каждой</a:t>
          </a:r>
          <a:r>
            <a:rPr lang="ru-RU" spc="-10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учебной</a:t>
          </a:r>
          <a:r>
            <a:rPr lang="ru-RU" spc="-5" dirty="0" smtClean="0">
              <a:latin typeface="Calibri"/>
              <a:cs typeface="Calibri"/>
            </a:rPr>
            <a:t> </a:t>
          </a:r>
          <a:r>
            <a:rPr lang="ru-RU" spc="-10" dirty="0" smtClean="0">
              <a:latin typeface="Calibri"/>
              <a:cs typeface="Calibri"/>
            </a:rPr>
            <a:t>дисциплине</a:t>
          </a:r>
          <a:endParaRPr lang="ru-RU" dirty="0"/>
        </a:p>
      </dgm:t>
    </dgm:pt>
    <dgm:pt modelId="{304A6D6F-36C1-4912-A023-6A289A03E655}" type="parTrans" cxnId="{FEADD05F-423D-4E0B-9B43-DF1A026FF7ED}">
      <dgm:prSet/>
      <dgm:spPr/>
      <dgm:t>
        <a:bodyPr/>
        <a:lstStyle/>
        <a:p>
          <a:endParaRPr lang="ru-RU"/>
        </a:p>
      </dgm:t>
    </dgm:pt>
    <dgm:pt modelId="{2381E0B5-FD5F-4940-BCE8-34BC8E925D6D}" type="sibTrans" cxnId="{FEADD05F-423D-4E0B-9B43-DF1A026FF7ED}">
      <dgm:prSet/>
      <dgm:spPr/>
      <dgm:t>
        <a:bodyPr/>
        <a:lstStyle/>
        <a:p>
          <a:endParaRPr lang="ru-RU"/>
        </a:p>
      </dgm:t>
    </dgm:pt>
    <dgm:pt modelId="{3E1661B4-0FF5-4228-AC52-12F02C317529}" type="pres">
      <dgm:prSet presAssocID="{3F9E7576-49C1-4EAB-904A-497D310A8949}" presName="outerComposite" presStyleCnt="0">
        <dgm:presLayoutVars>
          <dgm:chMax val="5"/>
          <dgm:dir/>
          <dgm:resizeHandles val="exact"/>
        </dgm:presLayoutVars>
      </dgm:prSet>
      <dgm:spPr/>
    </dgm:pt>
    <dgm:pt modelId="{07648E4A-3214-481D-B9A5-A3BD4E6515CD}" type="pres">
      <dgm:prSet presAssocID="{3F9E7576-49C1-4EAB-904A-497D310A8949}" presName="dummyMaxCanvas" presStyleCnt="0">
        <dgm:presLayoutVars/>
      </dgm:prSet>
      <dgm:spPr/>
    </dgm:pt>
    <dgm:pt modelId="{A5812D81-3942-4CBC-B416-90AFA57CAF27}" type="pres">
      <dgm:prSet presAssocID="{3F9E7576-49C1-4EAB-904A-497D310A894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46434-D72F-4CBA-89EC-EEEAB5F9B6A2}" type="pres">
      <dgm:prSet presAssocID="{3F9E7576-49C1-4EAB-904A-497D310A894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17A46-1E8D-44C1-9057-EDD0A8BD7CD7}" type="pres">
      <dgm:prSet presAssocID="{3F9E7576-49C1-4EAB-904A-497D310A894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84C0E-D07A-409D-A276-CC6757661D0B}" type="pres">
      <dgm:prSet presAssocID="{3F9E7576-49C1-4EAB-904A-497D310A8949}" presName="ThreeConn_1-2" presStyleLbl="fgAccFollowNode1" presStyleIdx="0" presStyleCnt="2">
        <dgm:presLayoutVars>
          <dgm:bulletEnabled val="1"/>
        </dgm:presLayoutVars>
      </dgm:prSet>
      <dgm:spPr/>
    </dgm:pt>
    <dgm:pt modelId="{183FE1CA-19B8-47BD-B66F-931694B69AD4}" type="pres">
      <dgm:prSet presAssocID="{3F9E7576-49C1-4EAB-904A-497D310A8949}" presName="ThreeConn_2-3" presStyleLbl="fgAccFollowNode1" presStyleIdx="1" presStyleCnt="2">
        <dgm:presLayoutVars>
          <dgm:bulletEnabled val="1"/>
        </dgm:presLayoutVars>
      </dgm:prSet>
      <dgm:spPr/>
    </dgm:pt>
    <dgm:pt modelId="{69B4B1B9-FA69-447C-A30D-F65D05496EED}" type="pres">
      <dgm:prSet presAssocID="{3F9E7576-49C1-4EAB-904A-497D310A894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EC1C8-D8DE-40CF-B3E6-6A53442F86E3}" type="pres">
      <dgm:prSet presAssocID="{3F9E7576-49C1-4EAB-904A-497D310A894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735A8-6F3A-4646-AF59-49400F6E86B3}" type="pres">
      <dgm:prSet presAssocID="{3F9E7576-49C1-4EAB-904A-497D310A894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FB1DB9-3CA7-45C0-9A07-1D2835DB6317}" type="presOf" srcId="{59ADF68B-DF1C-4A69-8A20-46C3F2BA3B4B}" destId="{183FE1CA-19B8-47BD-B66F-931694B69AD4}" srcOrd="0" destOrd="0" presId="urn:microsoft.com/office/officeart/2005/8/layout/vProcess5"/>
    <dgm:cxn modelId="{A242672C-BA4A-4E92-BB5B-C640416BB1C0}" srcId="{3F9E7576-49C1-4EAB-904A-497D310A8949}" destId="{C4A1DDC9-30C5-4C31-B991-0DAE5E9C9DB7}" srcOrd="0" destOrd="0" parTransId="{CF7ACAE5-41A1-459D-B37D-4EEEC8885D3A}" sibTransId="{E3BEEAEE-699B-4D54-B3DA-B832B978DBF0}"/>
    <dgm:cxn modelId="{70B83165-F20E-48F0-B575-5F5636C7E5A9}" srcId="{3F9E7576-49C1-4EAB-904A-497D310A8949}" destId="{92971780-129D-4A43-944A-EE8C9D8E1490}" srcOrd="1" destOrd="0" parTransId="{06CBB154-D775-4E8E-91FC-2129EC7336F0}" sibTransId="{59ADF68B-DF1C-4A69-8A20-46C3F2BA3B4B}"/>
    <dgm:cxn modelId="{2E120B20-B8BF-4622-84AA-18E6D683CC7C}" type="presOf" srcId="{2F0F124B-22A2-4F9E-B222-4995910A4104}" destId="{5F9735A8-6F3A-4646-AF59-49400F6E86B3}" srcOrd="1" destOrd="0" presId="urn:microsoft.com/office/officeart/2005/8/layout/vProcess5"/>
    <dgm:cxn modelId="{FEADD05F-423D-4E0B-9B43-DF1A026FF7ED}" srcId="{3F9E7576-49C1-4EAB-904A-497D310A8949}" destId="{2F0F124B-22A2-4F9E-B222-4995910A4104}" srcOrd="2" destOrd="0" parTransId="{304A6D6F-36C1-4912-A023-6A289A03E655}" sibTransId="{2381E0B5-FD5F-4940-BCE8-34BC8E925D6D}"/>
    <dgm:cxn modelId="{03764105-50C0-4E20-94BD-802A04F94A31}" type="presOf" srcId="{C4A1DDC9-30C5-4C31-B991-0DAE5E9C9DB7}" destId="{A5812D81-3942-4CBC-B416-90AFA57CAF27}" srcOrd="0" destOrd="0" presId="urn:microsoft.com/office/officeart/2005/8/layout/vProcess5"/>
    <dgm:cxn modelId="{14B15346-98F1-4115-949C-771D18DBEA8C}" type="presOf" srcId="{92971780-129D-4A43-944A-EE8C9D8E1490}" destId="{FCAEC1C8-D8DE-40CF-B3E6-6A53442F86E3}" srcOrd="1" destOrd="0" presId="urn:microsoft.com/office/officeart/2005/8/layout/vProcess5"/>
    <dgm:cxn modelId="{418650A6-E60F-4C2B-BBD3-E16B4FABAD66}" type="presOf" srcId="{C4A1DDC9-30C5-4C31-B991-0DAE5E9C9DB7}" destId="{69B4B1B9-FA69-447C-A30D-F65D05496EED}" srcOrd="1" destOrd="0" presId="urn:microsoft.com/office/officeart/2005/8/layout/vProcess5"/>
    <dgm:cxn modelId="{5848830E-BE8D-4ED2-9E7F-9D1848FA61CE}" type="presOf" srcId="{3F9E7576-49C1-4EAB-904A-497D310A8949}" destId="{3E1661B4-0FF5-4228-AC52-12F02C317529}" srcOrd="0" destOrd="0" presId="urn:microsoft.com/office/officeart/2005/8/layout/vProcess5"/>
    <dgm:cxn modelId="{92632EA2-16FF-4E6C-A67C-15B25D7777C8}" type="presOf" srcId="{E3BEEAEE-699B-4D54-B3DA-B832B978DBF0}" destId="{14284C0E-D07A-409D-A276-CC6757661D0B}" srcOrd="0" destOrd="0" presId="urn:microsoft.com/office/officeart/2005/8/layout/vProcess5"/>
    <dgm:cxn modelId="{8357AB54-98BE-4EE4-800C-66DEFB5ED04E}" type="presOf" srcId="{2F0F124B-22A2-4F9E-B222-4995910A4104}" destId="{B1217A46-1E8D-44C1-9057-EDD0A8BD7CD7}" srcOrd="0" destOrd="0" presId="urn:microsoft.com/office/officeart/2005/8/layout/vProcess5"/>
    <dgm:cxn modelId="{4AFF8504-094C-40ED-94BB-EB6781920DC5}" type="presOf" srcId="{92971780-129D-4A43-944A-EE8C9D8E1490}" destId="{85246434-D72F-4CBA-89EC-EEEAB5F9B6A2}" srcOrd="0" destOrd="0" presId="urn:microsoft.com/office/officeart/2005/8/layout/vProcess5"/>
    <dgm:cxn modelId="{55C0ADB4-7088-477A-8482-209933177795}" type="presParOf" srcId="{3E1661B4-0FF5-4228-AC52-12F02C317529}" destId="{07648E4A-3214-481D-B9A5-A3BD4E6515CD}" srcOrd="0" destOrd="0" presId="urn:microsoft.com/office/officeart/2005/8/layout/vProcess5"/>
    <dgm:cxn modelId="{965345B0-6B6E-404D-9019-8B5CE42FE7C4}" type="presParOf" srcId="{3E1661B4-0FF5-4228-AC52-12F02C317529}" destId="{A5812D81-3942-4CBC-B416-90AFA57CAF27}" srcOrd="1" destOrd="0" presId="urn:microsoft.com/office/officeart/2005/8/layout/vProcess5"/>
    <dgm:cxn modelId="{2A3DB161-C9E1-4709-9178-1C6410D72052}" type="presParOf" srcId="{3E1661B4-0FF5-4228-AC52-12F02C317529}" destId="{85246434-D72F-4CBA-89EC-EEEAB5F9B6A2}" srcOrd="2" destOrd="0" presId="urn:microsoft.com/office/officeart/2005/8/layout/vProcess5"/>
    <dgm:cxn modelId="{D3F29176-AFB6-4B21-878A-0CC676D9CD78}" type="presParOf" srcId="{3E1661B4-0FF5-4228-AC52-12F02C317529}" destId="{B1217A46-1E8D-44C1-9057-EDD0A8BD7CD7}" srcOrd="3" destOrd="0" presId="urn:microsoft.com/office/officeart/2005/8/layout/vProcess5"/>
    <dgm:cxn modelId="{E25D9787-A221-48B3-B541-E7EA2466CD84}" type="presParOf" srcId="{3E1661B4-0FF5-4228-AC52-12F02C317529}" destId="{14284C0E-D07A-409D-A276-CC6757661D0B}" srcOrd="4" destOrd="0" presId="urn:microsoft.com/office/officeart/2005/8/layout/vProcess5"/>
    <dgm:cxn modelId="{83A89642-F19D-4FBE-9044-D3C55AA3A00A}" type="presParOf" srcId="{3E1661B4-0FF5-4228-AC52-12F02C317529}" destId="{183FE1CA-19B8-47BD-B66F-931694B69AD4}" srcOrd="5" destOrd="0" presId="urn:microsoft.com/office/officeart/2005/8/layout/vProcess5"/>
    <dgm:cxn modelId="{D90A3CD5-A647-485B-92BA-709EAC74BCAE}" type="presParOf" srcId="{3E1661B4-0FF5-4228-AC52-12F02C317529}" destId="{69B4B1B9-FA69-447C-A30D-F65D05496EED}" srcOrd="6" destOrd="0" presId="urn:microsoft.com/office/officeart/2005/8/layout/vProcess5"/>
    <dgm:cxn modelId="{9E84969F-C317-482B-AD9A-42C35F8D9A10}" type="presParOf" srcId="{3E1661B4-0FF5-4228-AC52-12F02C317529}" destId="{FCAEC1C8-D8DE-40CF-B3E6-6A53442F86E3}" srcOrd="7" destOrd="0" presId="urn:microsoft.com/office/officeart/2005/8/layout/vProcess5"/>
    <dgm:cxn modelId="{F71F0764-A045-4031-81DA-03053FADC63B}" type="presParOf" srcId="{3E1661B4-0FF5-4228-AC52-12F02C317529}" destId="{5F9735A8-6F3A-4646-AF59-49400F6E86B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41D342-7E1F-4334-BBA0-8C89F96E51F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3060AC-2D54-4C52-9AF3-91F48126817F}">
      <dgm:prSet phldrT="[Текст]"/>
      <dgm:spPr/>
      <dgm:t>
        <a:bodyPr/>
        <a:lstStyle/>
        <a:p>
          <a:r>
            <a:rPr lang="ru-RU" dirty="0" smtClean="0"/>
            <a:t>- Три компонента: федеральный, региональный, школьный;</a:t>
          </a:r>
        </a:p>
        <a:p>
          <a:r>
            <a:rPr lang="ru-RU" dirty="0" smtClean="0"/>
            <a:t>  - Акцент на предметное содержание</a:t>
          </a:r>
          <a:endParaRPr lang="ru-RU" dirty="0"/>
        </a:p>
      </dgm:t>
    </dgm:pt>
    <dgm:pt modelId="{4DCA64E3-115C-4DD5-9833-F46809BD77BE}" type="parTrans" cxnId="{A09E60CB-383A-4F27-AC50-238919A801B6}">
      <dgm:prSet/>
      <dgm:spPr/>
      <dgm:t>
        <a:bodyPr/>
        <a:lstStyle/>
        <a:p>
          <a:endParaRPr lang="ru-RU"/>
        </a:p>
      </dgm:t>
    </dgm:pt>
    <dgm:pt modelId="{96E3256C-CC1B-460F-BC9A-357C0D4E6066}" type="sibTrans" cxnId="{A09E60CB-383A-4F27-AC50-238919A801B6}">
      <dgm:prSet/>
      <dgm:spPr/>
      <dgm:t>
        <a:bodyPr/>
        <a:lstStyle/>
        <a:p>
          <a:endParaRPr lang="ru-RU"/>
        </a:p>
      </dgm:t>
    </dgm:pt>
    <dgm:pt modelId="{B6CFB278-A625-4689-BFAA-F0AB0CFA71CF}">
      <dgm:prSet phldrT="[Текст]"/>
      <dgm:spPr/>
      <dgm:t>
        <a:bodyPr/>
        <a:lstStyle/>
        <a:p>
          <a:r>
            <a:rPr lang="ru-RU" dirty="0" smtClean="0"/>
            <a:t>- Только федеральный компонент;</a:t>
          </a:r>
        </a:p>
        <a:p>
          <a:r>
            <a:rPr lang="ru-RU" dirty="0" smtClean="0"/>
            <a:t>- Предметное содержание больше не в центре;</a:t>
          </a:r>
        </a:p>
        <a:p>
          <a:r>
            <a:rPr lang="ru-RU" dirty="0" smtClean="0"/>
            <a:t>- Усиление воспитательной функции образования;</a:t>
          </a:r>
        </a:p>
        <a:p>
          <a:r>
            <a:rPr lang="ru-RU" dirty="0" smtClean="0"/>
            <a:t>- Ориентация на результат.</a:t>
          </a:r>
          <a:endParaRPr lang="ru-RU" dirty="0"/>
        </a:p>
      </dgm:t>
    </dgm:pt>
    <dgm:pt modelId="{01E68654-487B-4721-B512-23E311F3F3F3}" type="parTrans" cxnId="{5CB9357B-A930-4807-85D8-EB615221E41A}">
      <dgm:prSet/>
      <dgm:spPr/>
      <dgm:t>
        <a:bodyPr/>
        <a:lstStyle/>
        <a:p>
          <a:endParaRPr lang="ru-RU"/>
        </a:p>
      </dgm:t>
    </dgm:pt>
    <dgm:pt modelId="{123B5981-CFD3-40A7-ABAF-3F5CA1013C9E}" type="sibTrans" cxnId="{5CB9357B-A930-4807-85D8-EB615221E41A}">
      <dgm:prSet/>
      <dgm:spPr/>
      <dgm:t>
        <a:bodyPr/>
        <a:lstStyle/>
        <a:p>
          <a:endParaRPr lang="ru-RU"/>
        </a:p>
      </dgm:t>
    </dgm:pt>
    <dgm:pt modelId="{EB2B6A59-318B-4692-A4E7-F8C5380D2C4C}">
      <dgm:prSet phldrT="[Текст]"/>
      <dgm:spPr/>
      <dgm:t>
        <a:bodyPr/>
        <a:lstStyle/>
        <a:p>
          <a:r>
            <a:rPr lang="ru-RU" dirty="0" smtClean="0"/>
            <a:t>- Акцент на личность ребенка;</a:t>
          </a:r>
        </a:p>
        <a:p>
          <a:r>
            <a:rPr lang="ru-RU" dirty="0" smtClean="0"/>
            <a:t>- Развитие универсальных учебных действий;</a:t>
          </a:r>
        </a:p>
        <a:p>
          <a:r>
            <a:rPr lang="ru-RU" dirty="0" smtClean="0"/>
            <a:t>- Отсутствие четких требований.</a:t>
          </a:r>
          <a:endParaRPr lang="ru-RU" dirty="0"/>
        </a:p>
      </dgm:t>
    </dgm:pt>
    <dgm:pt modelId="{10AE315A-FF05-4E5F-9D18-B2D3EC6855B5}" type="parTrans" cxnId="{3AEF2E54-AADC-4F7B-82A4-488E4FDF3229}">
      <dgm:prSet/>
      <dgm:spPr/>
      <dgm:t>
        <a:bodyPr/>
        <a:lstStyle/>
        <a:p>
          <a:endParaRPr lang="ru-RU"/>
        </a:p>
      </dgm:t>
    </dgm:pt>
    <dgm:pt modelId="{AD15445A-BFD7-49D2-803E-FFF5AB3F7C9E}" type="sibTrans" cxnId="{3AEF2E54-AADC-4F7B-82A4-488E4FDF3229}">
      <dgm:prSet/>
      <dgm:spPr/>
      <dgm:t>
        <a:bodyPr/>
        <a:lstStyle/>
        <a:p>
          <a:endParaRPr lang="ru-RU"/>
        </a:p>
      </dgm:t>
    </dgm:pt>
    <dgm:pt modelId="{C058548C-FFDE-408C-A840-8AF152C95B30}">
      <dgm:prSet/>
      <dgm:spPr/>
      <dgm:t>
        <a:bodyPr/>
        <a:lstStyle/>
        <a:p>
          <a:r>
            <a:rPr lang="ru-RU" dirty="0" smtClean="0"/>
            <a:t>- Конкретизация требований;</a:t>
          </a:r>
        </a:p>
        <a:p>
          <a:r>
            <a:rPr lang="ru-RU" dirty="0" smtClean="0"/>
            <a:t>- Улучшение всей системы </a:t>
          </a:r>
          <a:r>
            <a:rPr lang="ru-RU" dirty="0" err="1" smtClean="0"/>
            <a:t>образвания</a:t>
          </a:r>
          <a:r>
            <a:rPr lang="ru-RU" dirty="0" smtClean="0"/>
            <a:t>.</a:t>
          </a:r>
          <a:endParaRPr lang="ru-RU" dirty="0"/>
        </a:p>
      </dgm:t>
    </dgm:pt>
    <dgm:pt modelId="{60BDC981-B92C-4A39-BDB0-335A392B74C2}" type="parTrans" cxnId="{7F279A37-09D8-4383-B0C3-D16CD3913D83}">
      <dgm:prSet/>
      <dgm:spPr/>
      <dgm:t>
        <a:bodyPr/>
        <a:lstStyle/>
        <a:p>
          <a:endParaRPr lang="ru-RU"/>
        </a:p>
      </dgm:t>
    </dgm:pt>
    <dgm:pt modelId="{C6E80B83-9C4C-4038-8FB9-138B37C7D138}" type="sibTrans" cxnId="{7F279A37-09D8-4383-B0C3-D16CD3913D83}">
      <dgm:prSet/>
      <dgm:spPr/>
      <dgm:t>
        <a:bodyPr/>
        <a:lstStyle/>
        <a:p>
          <a:endParaRPr lang="ru-RU"/>
        </a:p>
      </dgm:t>
    </dgm:pt>
    <dgm:pt modelId="{410C626C-8DFA-4922-8E8D-6603FDBAA922}" type="pres">
      <dgm:prSet presAssocID="{8741D342-7E1F-4334-BBA0-8C89F96E51F6}" presName="Name0" presStyleCnt="0">
        <dgm:presLayoutVars>
          <dgm:chMax val="7"/>
          <dgm:chPref val="7"/>
          <dgm:dir/>
        </dgm:presLayoutVars>
      </dgm:prSet>
      <dgm:spPr/>
    </dgm:pt>
    <dgm:pt modelId="{11E5C184-6313-4D30-B9FD-90685DFFE2C8}" type="pres">
      <dgm:prSet presAssocID="{8741D342-7E1F-4334-BBA0-8C89F96E51F6}" presName="Name1" presStyleCnt="0"/>
      <dgm:spPr/>
    </dgm:pt>
    <dgm:pt modelId="{E7201552-1030-4499-BAB0-6E848A04649B}" type="pres">
      <dgm:prSet presAssocID="{8741D342-7E1F-4334-BBA0-8C89F96E51F6}" presName="cycle" presStyleCnt="0"/>
      <dgm:spPr/>
    </dgm:pt>
    <dgm:pt modelId="{A151570E-FB0E-425C-BF3B-75F8E02CE169}" type="pres">
      <dgm:prSet presAssocID="{8741D342-7E1F-4334-BBA0-8C89F96E51F6}" presName="srcNode" presStyleLbl="node1" presStyleIdx="0" presStyleCnt="4"/>
      <dgm:spPr/>
    </dgm:pt>
    <dgm:pt modelId="{FDD3D5D7-D5C8-4A5D-A7CE-79445737E850}" type="pres">
      <dgm:prSet presAssocID="{8741D342-7E1F-4334-BBA0-8C89F96E51F6}" presName="conn" presStyleLbl="parChTrans1D2" presStyleIdx="0" presStyleCnt="1"/>
      <dgm:spPr/>
    </dgm:pt>
    <dgm:pt modelId="{F4F3DF43-C482-4B9D-97A4-FC9CF7761295}" type="pres">
      <dgm:prSet presAssocID="{8741D342-7E1F-4334-BBA0-8C89F96E51F6}" presName="extraNode" presStyleLbl="node1" presStyleIdx="0" presStyleCnt="4"/>
      <dgm:spPr/>
    </dgm:pt>
    <dgm:pt modelId="{355ADCBE-19EF-4E68-9213-00ADC64AC36A}" type="pres">
      <dgm:prSet presAssocID="{8741D342-7E1F-4334-BBA0-8C89F96E51F6}" presName="dstNode" presStyleLbl="node1" presStyleIdx="0" presStyleCnt="4"/>
      <dgm:spPr/>
    </dgm:pt>
    <dgm:pt modelId="{373D9D23-D04D-459F-9F81-347A1A90960F}" type="pres">
      <dgm:prSet presAssocID="{A83060AC-2D54-4C52-9AF3-91F48126817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3CFAC-4D6E-4518-887E-1A4C4DF0C358}" type="pres">
      <dgm:prSet presAssocID="{A83060AC-2D54-4C52-9AF3-91F48126817F}" presName="accent_1" presStyleCnt="0"/>
      <dgm:spPr/>
    </dgm:pt>
    <dgm:pt modelId="{EFDE7131-D792-418C-B37B-86C871E0BBD0}" type="pres">
      <dgm:prSet presAssocID="{A83060AC-2D54-4C52-9AF3-91F48126817F}" presName="accentRepeatNode" presStyleLbl="solidFgAcc1" presStyleIdx="0" presStyleCnt="4"/>
      <dgm:spPr/>
    </dgm:pt>
    <dgm:pt modelId="{03DA084D-B322-4EF5-B03C-1E46E22516C0}" type="pres">
      <dgm:prSet presAssocID="{B6CFB278-A625-4689-BFAA-F0AB0CFA71C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52CB9-7ADF-4BB5-85DB-C656B200CCE0}" type="pres">
      <dgm:prSet presAssocID="{B6CFB278-A625-4689-BFAA-F0AB0CFA71CF}" presName="accent_2" presStyleCnt="0"/>
      <dgm:spPr/>
    </dgm:pt>
    <dgm:pt modelId="{34E0CA8F-FCA6-4A74-B072-CDEE90D7E70B}" type="pres">
      <dgm:prSet presAssocID="{B6CFB278-A625-4689-BFAA-F0AB0CFA71CF}" presName="accentRepeatNode" presStyleLbl="solidFgAcc1" presStyleIdx="1" presStyleCnt="4"/>
      <dgm:spPr/>
    </dgm:pt>
    <dgm:pt modelId="{F596E44C-025B-4236-BB29-6C8104625715}" type="pres">
      <dgm:prSet presAssocID="{EB2B6A59-318B-4692-A4E7-F8C5380D2C4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B4750-E48E-4DA6-9326-C3548C03DC4D}" type="pres">
      <dgm:prSet presAssocID="{EB2B6A59-318B-4692-A4E7-F8C5380D2C4C}" presName="accent_3" presStyleCnt="0"/>
      <dgm:spPr/>
    </dgm:pt>
    <dgm:pt modelId="{7F51CA60-1119-4F0C-B6C6-E07541C55988}" type="pres">
      <dgm:prSet presAssocID="{EB2B6A59-318B-4692-A4E7-F8C5380D2C4C}" presName="accentRepeatNode" presStyleLbl="solidFgAcc1" presStyleIdx="2" presStyleCnt="4"/>
      <dgm:spPr/>
    </dgm:pt>
    <dgm:pt modelId="{5BA04FAD-FE83-44BC-B861-1772539B283F}" type="pres">
      <dgm:prSet presAssocID="{C058548C-FFDE-408C-A840-8AF152C95B3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599FF-CB9F-47B3-A85F-FAA915331A54}" type="pres">
      <dgm:prSet presAssocID="{C058548C-FFDE-408C-A840-8AF152C95B30}" presName="accent_4" presStyleCnt="0"/>
      <dgm:spPr/>
    </dgm:pt>
    <dgm:pt modelId="{5B5A71A1-B377-482E-9BB0-84D68099C98D}" type="pres">
      <dgm:prSet presAssocID="{C058548C-FFDE-408C-A840-8AF152C95B30}" presName="accentRepeatNode" presStyleLbl="solidFgAcc1" presStyleIdx="3" presStyleCnt="4"/>
      <dgm:spPr/>
    </dgm:pt>
  </dgm:ptLst>
  <dgm:cxnLst>
    <dgm:cxn modelId="{85028616-71AC-455D-9DD6-1D7BA8E59A90}" type="presOf" srcId="{8741D342-7E1F-4334-BBA0-8C89F96E51F6}" destId="{410C626C-8DFA-4922-8E8D-6603FDBAA922}" srcOrd="0" destOrd="0" presId="urn:microsoft.com/office/officeart/2008/layout/VerticalCurvedList"/>
    <dgm:cxn modelId="{0A7564F2-7259-4131-8DFD-0EECB7981166}" type="presOf" srcId="{EB2B6A59-318B-4692-A4E7-F8C5380D2C4C}" destId="{F596E44C-025B-4236-BB29-6C8104625715}" srcOrd="0" destOrd="0" presId="urn:microsoft.com/office/officeart/2008/layout/VerticalCurvedList"/>
    <dgm:cxn modelId="{D86C1C3A-36C3-4959-B51E-1CA2BBC9F6CD}" type="presOf" srcId="{B6CFB278-A625-4689-BFAA-F0AB0CFA71CF}" destId="{03DA084D-B322-4EF5-B03C-1E46E22516C0}" srcOrd="0" destOrd="0" presId="urn:microsoft.com/office/officeart/2008/layout/VerticalCurvedList"/>
    <dgm:cxn modelId="{B02DB69C-FB20-49B6-A101-C3BFE9FE4D13}" type="presOf" srcId="{A83060AC-2D54-4C52-9AF3-91F48126817F}" destId="{373D9D23-D04D-459F-9F81-347A1A90960F}" srcOrd="0" destOrd="0" presId="urn:microsoft.com/office/officeart/2008/layout/VerticalCurvedList"/>
    <dgm:cxn modelId="{5CB9357B-A930-4807-85D8-EB615221E41A}" srcId="{8741D342-7E1F-4334-BBA0-8C89F96E51F6}" destId="{B6CFB278-A625-4689-BFAA-F0AB0CFA71CF}" srcOrd="1" destOrd="0" parTransId="{01E68654-487B-4721-B512-23E311F3F3F3}" sibTransId="{123B5981-CFD3-40A7-ABAF-3F5CA1013C9E}"/>
    <dgm:cxn modelId="{331D5FA8-01BD-4673-8933-E63997387062}" type="presOf" srcId="{96E3256C-CC1B-460F-BC9A-357C0D4E6066}" destId="{FDD3D5D7-D5C8-4A5D-A7CE-79445737E850}" srcOrd="0" destOrd="0" presId="urn:microsoft.com/office/officeart/2008/layout/VerticalCurvedList"/>
    <dgm:cxn modelId="{3AEF2E54-AADC-4F7B-82A4-488E4FDF3229}" srcId="{8741D342-7E1F-4334-BBA0-8C89F96E51F6}" destId="{EB2B6A59-318B-4692-A4E7-F8C5380D2C4C}" srcOrd="2" destOrd="0" parTransId="{10AE315A-FF05-4E5F-9D18-B2D3EC6855B5}" sibTransId="{AD15445A-BFD7-49D2-803E-FFF5AB3F7C9E}"/>
    <dgm:cxn modelId="{A09E60CB-383A-4F27-AC50-238919A801B6}" srcId="{8741D342-7E1F-4334-BBA0-8C89F96E51F6}" destId="{A83060AC-2D54-4C52-9AF3-91F48126817F}" srcOrd="0" destOrd="0" parTransId="{4DCA64E3-115C-4DD5-9833-F46809BD77BE}" sibTransId="{96E3256C-CC1B-460F-BC9A-357C0D4E6066}"/>
    <dgm:cxn modelId="{98D1BFF3-C951-43C8-B079-90ED60DEDE2F}" type="presOf" srcId="{C058548C-FFDE-408C-A840-8AF152C95B30}" destId="{5BA04FAD-FE83-44BC-B861-1772539B283F}" srcOrd="0" destOrd="0" presId="urn:microsoft.com/office/officeart/2008/layout/VerticalCurvedList"/>
    <dgm:cxn modelId="{7F279A37-09D8-4383-B0C3-D16CD3913D83}" srcId="{8741D342-7E1F-4334-BBA0-8C89F96E51F6}" destId="{C058548C-FFDE-408C-A840-8AF152C95B30}" srcOrd="3" destOrd="0" parTransId="{60BDC981-B92C-4A39-BDB0-335A392B74C2}" sibTransId="{C6E80B83-9C4C-4038-8FB9-138B37C7D138}"/>
    <dgm:cxn modelId="{C4806A49-5187-4004-97B0-EE78A2B62BC4}" type="presParOf" srcId="{410C626C-8DFA-4922-8E8D-6603FDBAA922}" destId="{11E5C184-6313-4D30-B9FD-90685DFFE2C8}" srcOrd="0" destOrd="0" presId="urn:microsoft.com/office/officeart/2008/layout/VerticalCurvedList"/>
    <dgm:cxn modelId="{14DAD1C6-0405-4C13-A7F0-ECDEB1A3995A}" type="presParOf" srcId="{11E5C184-6313-4D30-B9FD-90685DFFE2C8}" destId="{E7201552-1030-4499-BAB0-6E848A04649B}" srcOrd="0" destOrd="0" presId="urn:microsoft.com/office/officeart/2008/layout/VerticalCurvedList"/>
    <dgm:cxn modelId="{0FFBA63D-D49C-4809-881C-CCBE09A091C1}" type="presParOf" srcId="{E7201552-1030-4499-BAB0-6E848A04649B}" destId="{A151570E-FB0E-425C-BF3B-75F8E02CE169}" srcOrd="0" destOrd="0" presId="urn:microsoft.com/office/officeart/2008/layout/VerticalCurvedList"/>
    <dgm:cxn modelId="{6F208B76-4E7F-46CE-AF2A-178959DFDA19}" type="presParOf" srcId="{E7201552-1030-4499-BAB0-6E848A04649B}" destId="{FDD3D5D7-D5C8-4A5D-A7CE-79445737E850}" srcOrd="1" destOrd="0" presId="urn:microsoft.com/office/officeart/2008/layout/VerticalCurvedList"/>
    <dgm:cxn modelId="{17E4BFB8-47A9-43BF-9214-93BE7EAFD566}" type="presParOf" srcId="{E7201552-1030-4499-BAB0-6E848A04649B}" destId="{F4F3DF43-C482-4B9D-97A4-FC9CF7761295}" srcOrd="2" destOrd="0" presId="urn:microsoft.com/office/officeart/2008/layout/VerticalCurvedList"/>
    <dgm:cxn modelId="{794C3042-C62E-4182-9CAC-784ED716C6BF}" type="presParOf" srcId="{E7201552-1030-4499-BAB0-6E848A04649B}" destId="{355ADCBE-19EF-4E68-9213-00ADC64AC36A}" srcOrd="3" destOrd="0" presId="urn:microsoft.com/office/officeart/2008/layout/VerticalCurvedList"/>
    <dgm:cxn modelId="{422E38FB-373B-4168-84DB-109625560E37}" type="presParOf" srcId="{11E5C184-6313-4D30-B9FD-90685DFFE2C8}" destId="{373D9D23-D04D-459F-9F81-347A1A90960F}" srcOrd="1" destOrd="0" presId="urn:microsoft.com/office/officeart/2008/layout/VerticalCurvedList"/>
    <dgm:cxn modelId="{85F65E05-7A6B-4CD1-B357-4D037DE9F0FB}" type="presParOf" srcId="{11E5C184-6313-4D30-B9FD-90685DFFE2C8}" destId="{8313CFAC-4D6E-4518-887E-1A4C4DF0C358}" srcOrd="2" destOrd="0" presId="urn:microsoft.com/office/officeart/2008/layout/VerticalCurvedList"/>
    <dgm:cxn modelId="{525C87B8-3A6B-4706-8830-A130C3CFD1BB}" type="presParOf" srcId="{8313CFAC-4D6E-4518-887E-1A4C4DF0C358}" destId="{EFDE7131-D792-418C-B37B-86C871E0BBD0}" srcOrd="0" destOrd="0" presId="urn:microsoft.com/office/officeart/2008/layout/VerticalCurvedList"/>
    <dgm:cxn modelId="{27E4F3B2-CA1A-4EE0-9AD8-872C7DFDCB40}" type="presParOf" srcId="{11E5C184-6313-4D30-B9FD-90685DFFE2C8}" destId="{03DA084D-B322-4EF5-B03C-1E46E22516C0}" srcOrd="3" destOrd="0" presId="urn:microsoft.com/office/officeart/2008/layout/VerticalCurvedList"/>
    <dgm:cxn modelId="{45831D92-3510-4817-926A-9412B5F00ABE}" type="presParOf" srcId="{11E5C184-6313-4D30-B9FD-90685DFFE2C8}" destId="{68452CB9-7ADF-4BB5-85DB-C656B200CCE0}" srcOrd="4" destOrd="0" presId="urn:microsoft.com/office/officeart/2008/layout/VerticalCurvedList"/>
    <dgm:cxn modelId="{55702FB7-93DE-44EB-9616-AB457B5303E9}" type="presParOf" srcId="{68452CB9-7ADF-4BB5-85DB-C656B200CCE0}" destId="{34E0CA8F-FCA6-4A74-B072-CDEE90D7E70B}" srcOrd="0" destOrd="0" presId="urn:microsoft.com/office/officeart/2008/layout/VerticalCurvedList"/>
    <dgm:cxn modelId="{BEF1859A-6EED-47DE-B731-87C3D8A33DFB}" type="presParOf" srcId="{11E5C184-6313-4D30-B9FD-90685DFFE2C8}" destId="{F596E44C-025B-4236-BB29-6C8104625715}" srcOrd="5" destOrd="0" presId="urn:microsoft.com/office/officeart/2008/layout/VerticalCurvedList"/>
    <dgm:cxn modelId="{E4C5150B-F8D9-4F25-86BB-22BF85B8E93C}" type="presParOf" srcId="{11E5C184-6313-4D30-B9FD-90685DFFE2C8}" destId="{2D4B4750-E48E-4DA6-9326-C3548C03DC4D}" srcOrd="6" destOrd="0" presId="urn:microsoft.com/office/officeart/2008/layout/VerticalCurvedList"/>
    <dgm:cxn modelId="{9B9C8B00-15F7-4AF5-9846-77375ABE7120}" type="presParOf" srcId="{2D4B4750-E48E-4DA6-9326-C3548C03DC4D}" destId="{7F51CA60-1119-4F0C-B6C6-E07541C55988}" srcOrd="0" destOrd="0" presId="urn:microsoft.com/office/officeart/2008/layout/VerticalCurvedList"/>
    <dgm:cxn modelId="{C4A8FAA4-096B-42AD-980A-76BE613F1422}" type="presParOf" srcId="{11E5C184-6313-4D30-B9FD-90685DFFE2C8}" destId="{5BA04FAD-FE83-44BC-B861-1772539B283F}" srcOrd="7" destOrd="0" presId="urn:microsoft.com/office/officeart/2008/layout/VerticalCurvedList"/>
    <dgm:cxn modelId="{2056684F-DCB1-48D7-801F-E486E87E80FC}" type="presParOf" srcId="{11E5C184-6313-4D30-B9FD-90685DFFE2C8}" destId="{BE1599FF-CB9F-47B3-A85F-FAA915331A54}" srcOrd="8" destOrd="0" presId="urn:microsoft.com/office/officeart/2008/layout/VerticalCurvedList"/>
    <dgm:cxn modelId="{74386C9C-AA8F-483E-971A-ED6E2FE479D4}" type="presParOf" srcId="{BE1599FF-CB9F-47B3-A85F-FAA915331A54}" destId="{5B5A71A1-B377-482E-9BB0-84D68099C9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12D81-3942-4CBC-B416-90AFA57CAF27}">
      <dsp:nvSpPr>
        <dsp:cNvPr id="0" name=""/>
        <dsp:cNvSpPr/>
      </dsp:nvSpPr>
      <dsp:spPr>
        <a:xfrm>
          <a:off x="0" y="0"/>
          <a:ext cx="8225789" cy="1623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/>
              <a:cs typeface="Calibri"/>
            </a:rPr>
            <a:t>Были</a:t>
          </a:r>
          <a:r>
            <a:rPr lang="ru-RU" sz="2000" kern="1200" spc="15" dirty="0" smtClean="0">
              <a:latin typeface="Calibri"/>
              <a:cs typeface="Calibri"/>
            </a:rPr>
            <a:t> </a:t>
          </a:r>
          <a:r>
            <a:rPr lang="ru-RU" sz="2000" kern="1200" dirty="0" smtClean="0">
              <a:latin typeface="Calibri"/>
              <a:cs typeface="Calibri"/>
            </a:rPr>
            <a:t>приняты</a:t>
          </a:r>
          <a:r>
            <a:rPr lang="ru-RU" sz="2000" kern="1200" spc="15" dirty="0" smtClean="0">
              <a:latin typeface="Calibri"/>
              <a:cs typeface="Calibri"/>
            </a:rPr>
            <a:t> </a:t>
          </a:r>
          <a:r>
            <a:rPr lang="ru-RU" sz="2000" kern="1200" dirty="0" smtClean="0">
              <a:latin typeface="Calibri"/>
              <a:cs typeface="Calibri"/>
            </a:rPr>
            <a:t>в</a:t>
          </a:r>
          <a:r>
            <a:rPr lang="ru-RU" sz="2000" kern="1200" spc="25" dirty="0" smtClean="0">
              <a:latin typeface="Calibri"/>
              <a:cs typeface="Calibri"/>
            </a:rPr>
            <a:t> </a:t>
          </a:r>
          <a:r>
            <a:rPr lang="ru-RU" sz="2000" kern="1200" dirty="0" smtClean="0">
              <a:latin typeface="Calibri"/>
              <a:cs typeface="Calibri"/>
            </a:rPr>
            <a:t>2004</a:t>
          </a:r>
          <a:r>
            <a:rPr lang="ru-RU" sz="2000" kern="1200" spc="10" dirty="0" smtClean="0">
              <a:latin typeface="Calibri"/>
              <a:cs typeface="Calibri"/>
            </a:rPr>
            <a:t> </a:t>
          </a:r>
          <a:r>
            <a:rPr lang="ru-RU" sz="2000" kern="1200" dirty="0" smtClean="0">
              <a:latin typeface="Calibri"/>
              <a:cs typeface="Calibri"/>
            </a:rPr>
            <a:t>году.</a:t>
          </a:r>
          <a:r>
            <a:rPr lang="ru-RU" sz="2000" kern="1200" spc="15" dirty="0" smtClean="0">
              <a:latin typeface="Calibri"/>
              <a:cs typeface="Calibri"/>
            </a:rPr>
            <a:t> </a:t>
          </a:r>
          <a:r>
            <a:rPr lang="ru-RU" sz="2000" kern="1200" dirty="0" smtClean="0">
              <a:latin typeface="Calibri"/>
              <a:cs typeface="Calibri"/>
            </a:rPr>
            <a:t>Основной</a:t>
          </a:r>
          <a:r>
            <a:rPr lang="ru-RU" sz="2000" kern="1200" spc="20" dirty="0" smtClean="0">
              <a:latin typeface="Calibri"/>
              <a:cs typeface="Calibri"/>
            </a:rPr>
            <a:t> </a:t>
          </a:r>
          <a:r>
            <a:rPr lang="ru-RU" sz="2000" kern="1200" dirty="0" smtClean="0">
              <a:latin typeface="Calibri"/>
              <a:cs typeface="Calibri"/>
            </a:rPr>
            <a:t>целью</a:t>
          </a:r>
          <a:r>
            <a:rPr lang="ru-RU" sz="2000" kern="1200" spc="15" dirty="0" smtClean="0">
              <a:latin typeface="Calibri"/>
              <a:cs typeface="Calibri"/>
            </a:rPr>
            <a:t> </a:t>
          </a:r>
          <a:r>
            <a:rPr lang="ru-RU" sz="2000" kern="1200" dirty="0" smtClean="0">
              <a:latin typeface="Calibri"/>
              <a:cs typeface="Calibri"/>
            </a:rPr>
            <a:t>был</a:t>
          </a:r>
          <a:r>
            <a:rPr lang="ru-RU" sz="2000" kern="1200" spc="20" dirty="0" smtClean="0">
              <a:latin typeface="Calibri"/>
              <a:cs typeface="Calibri"/>
            </a:rPr>
            <a:t> </a:t>
          </a:r>
          <a:r>
            <a:rPr lang="ru-RU" sz="2000" kern="1200" dirty="0" smtClean="0">
              <a:latin typeface="Calibri"/>
              <a:cs typeface="Calibri"/>
            </a:rPr>
            <a:t>не</a:t>
          </a:r>
          <a:r>
            <a:rPr lang="ru-RU" sz="2000" kern="1200" spc="15" dirty="0" smtClean="0">
              <a:latin typeface="Calibri"/>
              <a:cs typeface="Calibri"/>
            </a:rPr>
            <a:t> </a:t>
          </a:r>
          <a:r>
            <a:rPr lang="ru-RU" sz="2000" kern="1200" dirty="0" smtClean="0">
              <a:latin typeface="Calibri"/>
              <a:cs typeface="Calibri"/>
            </a:rPr>
            <a:t>личностный,</a:t>
          </a:r>
          <a:r>
            <a:rPr lang="ru-RU" sz="2000" kern="1200" spc="15" dirty="0" smtClean="0">
              <a:latin typeface="Calibri"/>
              <a:cs typeface="Calibri"/>
            </a:rPr>
            <a:t> </a:t>
          </a:r>
          <a:r>
            <a:rPr lang="ru-RU" sz="2000" kern="1200" spc="-50" dirty="0" smtClean="0">
              <a:latin typeface="Calibri"/>
              <a:cs typeface="Calibri"/>
            </a:rPr>
            <a:t>а </a:t>
          </a:r>
          <a:r>
            <a:rPr lang="ru-RU" sz="2000" kern="1200" dirty="0" smtClean="0">
              <a:latin typeface="Calibri"/>
              <a:cs typeface="Calibri"/>
            </a:rPr>
            <a:t>предметный</a:t>
          </a:r>
          <a:r>
            <a:rPr lang="ru-RU" sz="2000" kern="1200" spc="5" dirty="0" smtClean="0">
              <a:latin typeface="Calibri"/>
              <a:cs typeface="Calibri"/>
            </a:rPr>
            <a:t> </a:t>
          </a:r>
          <a:r>
            <a:rPr lang="ru-RU" sz="2000" kern="1200" spc="-10" dirty="0" smtClean="0">
              <a:latin typeface="Calibri"/>
              <a:cs typeface="Calibri"/>
            </a:rPr>
            <a:t>результат.</a:t>
          </a:r>
          <a:r>
            <a:rPr lang="ru-RU" sz="2000" kern="1200" spc="5" dirty="0" smtClean="0">
              <a:latin typeface="Calibri"/>
              <a:cs typeface="Calibri"/>
            </a:rPr>
            <a:t> </a:t>
          </a:r>
          <a:r>
            <a:rPr lang="ru-RU" sz="2000" kern="1200" dirty="0" smtClean="0">
              <a:latin typeface="Calibri"/>
              <a:cs typeface="Calibri"/>
            </a:rPr>
            <a:t>Во</a:t>
          </a:r>
          <a:r>
            <a:rPr lang="ru-RU" sz="2000" kern="1200" spc="5" dirty="0" smtClean="0">
              <a:latin typeface="Calibri"/>
              <a:cs typeface="Calibri"/>
            </a:rPr>
            <a:t> </a:t>
          </a:r>
          <a:r>
            <a:rPr lang="ru-RU" sz="2000" kern="1200" dirty="0" smtClean="0">
              <a:latin typeface="Calibri"/>
              <a:cs typeface="Calibri"/>
            </a:rPr>
            <a:t>главу</a:t>
          </a:r>
          <a:r>
            <a:rPr lang="ru-RU" sz="2000" kern="1200" spc="5" dirty="0" smtClean="0">
              <a:latin typeface="Calibri"/>
              <a:cs typeface="Calibri"/>
            </a:rPr>
            <a:t> </a:t>
          </a:r>
          <a:r>
            <a:rPr lang="ru-RU" sz="2000" kern="1200" dirty="0" smtClean="0">
              <a:latin typeface="Calibri"/>
              <a:cs typeface="Calibri"/>
            </a:rPr>
            <a:t>ставился</a:t>
          </a:r>
          <a:r>
            <a:rPr lang="ru-RU" sz="2000" kern="1200" spc="5" dirty="0" smtClean="0">
              <a:latin typeface="Calibri"/>
              <a:cs typeface="Calibri"/>
            </a:rPr>
            <a:t> </a:t>
          </a:r>
          <a:r>
            <a:rPr lang="ru-RU" sz="2000" kern="1200" dirty="0" smtClean="0">
              <a:latin typeface="Calibri"/>
              <a:cs typeface="Calibri"/>
            </a:rPr>
            <a:t>набор </a:t>
          </a:r>
          <a:r>
            <a:rPr lang="ru-RU" sz="2000" kern="1200" spc="-10" dirty="0" smtClean="0">
              <a:latin typeface="Calibri"/>
              <a:cs typeface="Calibri"/>
            </a:rPr>
            <a:t>информации, </a:t>
          </a:r>
          <a:r>
            <a:rPr lang="ru-RU" sz="2000" kern="1200" dirty="0" smtClean="0">
              <a:latin typeface="Calibri"/>
              <a:cs typeface="Calibri"/>
            </a:rPr>
            <a:t>обязательной</a:t>
          </a:r>
          <a:r>
            <a:rPr lang="ru-RU" sz="2000" kern="1200" spc="20" dirty="0" smtClean="0">
              <a:latin typeface="Calibri"/>
              <a:cs typeface="Calibri"/>
            </a:rPr>
            <a:t> </a:t>
          </a:r>
          <a:r>
            <a:rPr lang="ru-RU" sz="2000" kern="1200" dirty="0" smtClean="0">
              <a:latin typeface="Calibri"/>
              <a:cs typeface="Calibri"/>
            </a:rPr>
            <a:t>для</a:t>
          </a:r>
          <a:r>
            <a:rPr lang="ru-RU" sz="2000" kern="1200" spc="30" dirty="0" smtClean="0">
              <a:latin typeface="Calibri"/>
              <a:cs typeface="Calibri"/>
            </a:rPr>
            <a:t> </a:t>
          </a:r>
          <a:r>
            <a:rPr lang="ru-RU" sz="2000" kern="1200" dirty="0" smtClean="0">
              <a:latin typeface="Calibri"/>
              <a:cs typeface="Calibri"/>
            </a:rPr>
            <a:t>изучения.</a:t>
          </a:r>
          <a:r>
            <a:rPr lang="ru-RU" sz="2000" kern="1200" spc="15" dirty="0" smtClean="0">
              <a:latin typeface="Calibri"/>
              <a:cs typeface="Calibri"/>
            </a:rPr>
            <a:t> </a:t>
          </a:r>
          <a:r>
            <a:rPr lang="ru-RU" sz="2000" kern="1200" dirty="0" smtClean="0">
              <a:latin typeface="Calibri"/>
              <a:cs typeface="Calibri"/>
            </a:rPr>
            <a:t>Подробно</a:t>
          </a:r>
          <a:r>
            <a:rPr lang="ru-RU" sz="2000" kern="1200" spc="30" dirty="0" smtClean="0">
              <a:latin typeface="Calibri"/>
              <a:cs typeface="Calibri"/>
            </a:rPr>
            <a:t> </a:t>
          </a:r>
          <a:r>
            <a:rPr lang="ru-RU" sz="2000" kern="1200" dirty="0" smtClean="0">
              <a:latin typeface="Calibri"/>
              <a:cs typeface="Calibri"/>
            </a:rPr>
            <a:t>описывалось</a:t>
          </a:r>
          <a:r>
            <a:rPr lang="ru-RU" sz="2000" kern="1200" spc="20" dirty="0" smtClean="0">
              <a:latin typeface="Calibri"/>
              <a:cs typeface="Calibri"/>
            </a:rPr>
            <a:t> </a:t>
          </a:r>
          <a:r>
            <a:rPr lang="ru-RU" sz="2000" kern="1200" spc="-10" dirty="0" smtClean="0">
              <a:latin typeface="Calibri"/>
              <a:cs typeface="Calibri"/>
            </a:rPr>
            <a:t>содержание </a:t>
          </a:r>
          <a:r>
            <a:rPr lang="ru-RU" sz="2000" kern="1200" dirty="0" smtClean="0">
              <a:latin typeface="Calibri"/>
              <a:cs typeface="Calibri"/>
            </a:rPr>
            <a:t>образование:</a:t>
          </a:r>
          <a:r>
            <a:rPr lang="ru-RU" sz="2000" kern="1200" spc="35" dirty="0" smtClean="0">
              <a:latin typeface="Calibri"/>
              <a:cs typeface="Calibri"/>
            </a:rPr>
            <a:t> </a:t>
          </a:r>
          <a:r>
            <a:rPr lang="ru-RU" sz="2000" kern="1200" dirty="0" smtClean="0">
              <a:latin typeface="Calibri"/>
              <a:cs typeface="Calibri"/>
            </a:rPr>
            <a:t>темы,</a:t>
          </a:r>
          <a:r>
            <a:rPr lang="ru-RU" sz="2000" kern="1200" spc="35" dirty="0" smtClean="0">
              <a:latin typeface="Calibri"/>
              <a:cs typeface="Calibri"/>
            </a:rPr>
            <a:t> </a:t>
          </a:r>
          <a:r>
            <a:rPr lang="ru-RU" sz="2000" kern="1200" dirty="0" smtClean="0">
              <a:latin typeface="Calibri"/>
              <a:cs typeface="Calibri"/>
            </a:rPr>
            <a:t>дидактические</a:t>
          </a:r>
          <a:r>
            <a:rPr lang="ru-RU" sz="2000" kern="1200" spc="35" dirty="0" smtClean="0">
              <a:latin typeface="Calibri"/>
              <a:cs typeface="Calibri"/>
            </a:rPr>
            <a:t> </a:t>
          </a:r>
          <a:r>
            <a:rPr lang="ru-RU" sz="2000" kern="1200" spc="-10" dirty="0" smtClean="0">
              <a:latin typeface="Calibri"/>
              <a:cs typeface="Calibri"/>
            </a:rPr>
            <a:t>единицы.</a:t>
          </a:r>
          <a:endParaRPr lang="ru-RU" sz="2000" kern="1200" dirty="0"/>
        </a:p>
      </dsp:txBody>
      <dsp:txXfrm>
        <a:off x="47538" y="47538"/>
        <a:ext cx="6474380" cy="1527983"/>
      </dsp:txXfrm>
    </dsp:sp>
    <dsp:sp modelId="{85246434-D72F-4CBA-89EC-EEEAB5F9B6A2}">
      <dsp:nvSpPr>
        <dsp:cNvPr id="0" name=""/>
        <dsp:cNvSpPr/>
      </dsp:nvSpPr>
      <dsp:spPr>
        <a:xfrm>
          <a:off x="725804" y="1893569"/>
          <a:ext cx="8225789" cy="1623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Calibri"/>
              <a:cs typeface="Calibri"/>
            </a:rPr>
            <a:t>Разрабатывались с</a:t>
          </a:r>
          <a:r>
            <a:rPr lang="ru-RU" sz="1900" kern="1200" spc="5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2009</a:t>
          </a:r>
          <a:r>
            <a:rPr lang="ru-RU" sz="1900" kern="1200" spc="5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по 2012</a:t>
          </a:r>
          <a:r>
            <a:rPr lang="ru-RU" sz="1900" kern="1200" spc="5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год</a:t>
          </a:r>
          <a:r>
            <a:rPr lang="ru-RU" sz="1900" kern="1200" spc="5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и</a:t>
          </a:r>
          <a:r>
            <a:rPr lang="ru-RU" sz="1900" kern="1200" spc="5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действуют</a:t>
          </a:r>
          <a:r>
            <a:rPr lang="ru-RU" sz="1900" kern="1200" spc="5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до</a:t>
          </a:r>
          <a:r>
            <a:rPr lang="ru-RU" sz="1900" kern="1200" spc="5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2022</a:t>
          </a:r>
          <a:r>
            <a:rPr lang="ru-RU" sz="1900" kern="1200" spc="5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года.</a:t>
          </a:r>
          <a:r>
            <a:rPr lang="ru-RU" sz="1900" kern="1200" spc="5" dirty="0" smtClean="0">
              <a:latin typeface="Calibri"/>
              <a:cs typeface="Calibri"/>
            </a:rPr>
            <a:t> </a:t>
          </a:r>
          <a:r>
            <a:rPr lang="ru-RU" sz="1900" kern="1200" spc="-10" dirty="0" smtClean="0">
              <a:latin typeface="Calibri"/>
              <a:cs typeface="Calibri"/>
            </a:rPr>
            <a:t>Акцент </a:t>
          </a:r>
          <a:r>
            <a:rPr lang="ru-RU" sz="1900" kern="1200" dirty="0" smtClean="0">
              <a:latin typeface="Calibri"/>
              <a:cs typeface="Calibri"/>
            </a:rPr>
            <a:t>сделан на развитие УУД, то есть способности </a:t>
          </a:r>
          <a:r>
            <a:rPr lang="ru-RU" sz="1900" kern="1200" spc="-10" dirty="0" smtClean="0">
              <a:latin typeface="Calibri"/>
              <a:cs typeface="Calibri"/>
            </a:rPr>
            <a:t>обучающихся </a:t>
          </a:r>
          <a:r>
            <a:rPr lang="ru-RU" sz="1900" kern="1200" dirty="0" smtClean="0">
              <a:latin typeface="Calibri"/>
              <a:cs typeface="Calibri"/>
            </a:rPr>
            <a:t>самостоятельно</a:t>
          </a:r>
          <a:r>
            <a:rPr lang="ru-RU" sz="1900" kern="1200" spc="30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добывать</a:t>
          </a:r>
          <a:r>
            <a:rPr lang="ru-RU" sz="1900" kern="1200" spc="35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информацию.</a:t>
          </a:r>
          <a:r>
            <a:rPr lang="ru-RU" sz="1900" kern="1200" spc="30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Много</a:t>
          </a:r>
          <a:r>
            <a:rPr lang="ru-RU" sz="1900" kern="1200" spc="35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внимания</a:t>
          </a:r>
          <a:r>
            <a:rPr lang="ru-RU" sz="1900" kern="1200" spc="30" dirty="0" smtClean="0">
              <a:latin typeface="Calibri"/>
              <a:cs typeface="Calibri"/>
            </a:rPr>
            <a:t> </a:t>
          </a:r>
          <a:r>
            <a:rPr lang="ru-RU" sz="1900" kern="1200" spc="-10" dirty="0" smtClean="0">
              <a:latin typeface="Calibri"/>
              <a:cs typeface="Calibri"/>
            </a:rPr>
            <a:t>уделено </a:t>
          </a:r>
          <a:r>
            <a:rPr lang="ru-RU" sz="1900" kern="1200" dirty="0" smtClean="0">
              <a:latin typeface="Calibri"/>
              <a:cs typeface="Calibri"/>
            </a:rPr>
            <a:t>проектной</a:t>
          </a:r>
          <a:r>
            <a:rPr lang="ru-RU" sz="1900" kern="1200" spc="35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и</a:t>
          </a:r>
          <a:r>
            <a:rPr lang="ru-RU" sz="1900" kern="1200" spc="35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внеурочной</a:t>
          </a:r>
          <a:r>
            <a:rPr lang="ru-RU" sz="1900" kern="1200" spc="35" dirty="0" smtClean="0">
              <a:latin typeface="Calibri"/>
              <a:cs typeface="Calibri"/>
            </a:rPr>
            <a:t> </a:t>
          </a:r>
          <a:r>
            <a:rPr lang="ru-RU" sz="1900" kern="1200" spc="-10" dirty="0" smtClean="0">
              <a:latin typeface="Calibri"/>
              <a:cs typeface="Calibri"/>
            </a:rPr>
            <a:t>деятельности.</a:t>
          </a:r>
          <a:endParaRPr lang="ru-RU" sz="1900" kern="1200" dirty="0"/>
        </a:p>
      </dsp:txBody>
      <dsp:txXfrm>
        <a:off x="773342" y="1941107"/>
        <a:ext cx="6349919" cy="1527983"/>
      </dsp:txXfrm>
    </dsp:sp>
    <dsp:sp modelId="{B1217A46-1E8D-44C1-9057-EDD0A8BD7CD7}">
      <dsp:nvSpPr>
        <dsp:cNvPr id="0" name=""/>
        <dsp:cNvSpPr/>
      </dsp:nvSpPr>
      <dsp:spPr>
        <a:xfrm>
          <a:off x="1451609" y="3787139"/>
          <a:ext cx="8225789" cy="1623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pc="-10" dirty="0" smtClean="0">
              <a:latin typeface="Calibri"/>
              <a:cs typeface="Calibri"/>
            </a:rPr>
            <a:t>Главная</a:t>
          </a:r>
          <a:r>
            <a:rPr lang="ru-RU" sz="1900" kern="1200" spc="-15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задача</a:t>
          </a:r>
          <a:r>
            <a:rPr lang="ru-RU" sz="1900" kern="1200" spc="-15" dirty="0" smtClean="0">
              <a:latin typeface="Calibri"/>
              <a:cs typeface="Calibri"/>
            </a:rPr>
            <a:t> </a:t>
          </a:r>
          <a:r>
            <a:rPr lang="ru-RU" sz="1900" b="1" kern="1200" dirty="0" smtClean="0">
              <a:latin typeface="Calibri"/>
              <a:cs typeface="Calibri"/>
            </a:rPr>
            <a:t>ФГОС</a:t>
          </a:r>
          <a:r>
            <a:rPr lang="ru-RU" sz="1900" b="1" kern="1200" spc="-10" dirty="0" smtClean="0">
              <a:latin typeface="Calibri"/>
              <a:cs typeface="Calibri"/>
            </a:rPr>
            <a:t> </a:t>
          </a:r>
          <a:r>
            <a:rPr lang="ru-RU" sz="1900" b="1" kern="1200" dirty="0" smtClean="0">
              <a:latin typeface="Calibri"/>
              <a:cs typeface="Calibri"/>
            </a:rPr>
            <a:t>третьего</a:t>
          </a:r>
          <a:r>
            <a:rPr lang="ru-RU" sz="1900" b="1" kern="1200" spc="-15" dirty="0" smtClean="0">
              <a:latin typeface="Calibri"/>
              <a:cs typeface="Calibri"/>
            </a:rPr>
            <a:t> </a:t>
          </a:r>
          <a:r>
            <a:rPr lang="ru-RU" sz="1900" b="1" kern="1200" dirty="0" smtClean="0">
              <a:latin typeface="Calibri"/>
              <a:cs typeface="Calibri"/>
            </a:rPr>
            <a:t>поколения</a:t>
          </a:r>
          <a:r>
            <a:rPr lang="ru-RU" sz="1900" b="1" kern="1200" spc="-15" dirty="0" smtClean="0">
              <a:latin typeface="Calibri"/>
              <a:cs typeface="Calibri"/>
            </a:rPr>
            <a:t> </a:t>
          </a:r>
          <a:r>
            <a:rPr lang="ru-RU" sz="1900" b="1" kern="1200" dirty="0" smtClean="0">
              <a:latin typeface="Calibri"/>
              <a:cs typeface="Calibri"/>
            </a:rPr>
            <a:t>-</a:t>
          </a:r>
          <a:r>
            <a:rPr lang="ru-RU" sz="1900" b="1" kern="1200" spc="-10" dirty="0" smtClean="0">
              <a:latin typeface="Calibri"/>
              <a:cs typeface="Calibri"/>
            </a:rPr>
            <a:t> </a:t>
          </a:r>
          <a:r>
            <a:rPr lang="ru-RU" sz="1900" kern="1200" spc="-10" dirty="0" smtClean="0">
              <a:latin typeface="Calibri"/>
              <a:cs typeface="Calibri"/>
            </a:rPr>
            <a:t>конкретизация </a:t>
          </a:r>
          <a:r>
            <a:rPr lang="ru-RU" sz="1900" kern="1200" dirty="0" smtClean="0">
              <a:latin typeface="Calibri"/>
              <a:cs typeface="Calibri"/>
            </a:rPr>
            <a:t>требований</a:t>
          </a:r>
          <a:r>
            <a:rPr lang="ru-RU" sz="1900" kern="1200" spc="25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к</a:t>
          </a:r>
          <a:r>
            <a:rPr lang="ru-RU" sz="1900" kern="1200" spc="30" dirty="0" smtClean="0">
              <a:latin typeface="Calibri"/>
              <a:cs typeface="Calibri"/>
            </a:rPr>
            <a:t> </a:t>
          </a:r>
          <a:r>
            <a:rPr lang="ru-RU" sz="1900" kern="1200" spc="-10" dirty="0" smtClean="0">
              <a:latin typeface="Calibri"/>
              <a:cs typeface="Calibri"/>
            </a:rPr>
            <a:t>обучающимся.</a:t>
          </a:r>
          <a:endParaRPr lang="ru-RU" sz="1900" kern="1200" dirty="0" smtClean="0">
            <a:latin typeface="Calibri"/>
            <a:cs typeface="Calibri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Calibri"/>
              <a:cs typeface="Calibri"/>
            </a:rPr>
            <a:t>В новых</a:t>
          </a:r>
          <a:r>
            <a:rPr lang="ru-RU" sz="1900" kern="1200" spc="5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ФГОС</a:t>
          </a:r>
          <a:r>
            <a:rPr lang="ru-RU" sz="1900" kern="1200" spc="20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2022 года</a:t>
          </a:r>
          <a:r>
            <a:rPr lang="ru-RU" sz="1900" kern="1200" spc="5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определяют</a:t>
          </a:r>
          <a:r>
            <a:rPr lang="ru-RU" sz="1900" kern="1200" spc="5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чёткие</a:t>
          </a:r>
          <a:r>
            <a:rPr lang="ru-RU" sz="1900" kern="1200" spc="5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требования</a:t>
          </a:r>
          <a:r>
            <a:rPr lang="ru-RU" sz="1900" kern="1200" spc="5" dirty="0" smtClean="0">
              <a:latin typeface="Calibri"/>
              <a:cs typeface="Calibri"/>
            </a:rPr>
            <a:t> </a:t>
          </a:r>
          <a:r>
            <a:rPr lang="ru-RU" sz="1900" kern="1200" spc="-50" dirty="0" smtClean="0">
              <a:latin typeface="Calibri"/>
              <a:cs typeface="Calibri"/>
            </a:rPr>
            <a:t>к </a:t>
          </a:r>
          <a:r>
            <a:rPr lang="ru-RU" sz="1900" kern="1200" dirty="0" smtClean="0">
              <a:latin typeface="Calibri"/>
              <a:cs typeface="Calibri"/>
            </a:rPr>
            <a:t>предметным</a:t>
          </a:r>
          <a:r>
            <a:rPr lang="ru-RU" sz="1900" kern="1200" spc="-5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результатам</a:t>
          </a:r>
          <a:r>
            <a:rPr lang="ru-RU" sz="1900" kern="1200" spc="-10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по</a:t>
          </a:r>
          <a:r>
            <a:rPr lang="ru-RU" sz="1900" kern="1200" spc="-5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каждой</a:t>
          </a:r>
          <a:r>
            <a:rPr lang="ru-RU" sz="1900" kern="1200" spc="-10" dirty="0" smtClean="0">
              <a:latin typeface="Calibri"/>
              <a:cs typeface="Calibri"/>
            </a:rPr>
            <a:t> </a:t>
          </a:r>
          <a:r>
            <a:rPr lang="ru-RU" sz="1900" kern="1200" dirty="0" smtClean="0">
              <a:latin typeface="Calibri"/>
              <a:cs typeface="Calibri"/>
            </a:rPr>
            <a:t>учебной</a:t>
          </a:r>
          <a:r>
            <a:rPr lang="ru-RU" sz="1900" kern="1200" spc="-5" dirty="0" smtClean="0">
              <a:latin typeface="Calibri"/>
              <a:cs typeface="Calibri"/>
            </a:rPr>
            <a:t> </a:t>
          </a:r>
          <a:r>
            <a:rPr lang="ru-RU" sz="1900" kern="1200" spc="-10" dirty="0" smtClean="0">
              <a:latin typeface="Calibri"/>
              <a:cs typeface="Calibri"/>
            </a:rPr>
            <a:t>дисциплине</a:t>
          </a:r>
          <a:endParaRPr lang="ru-RU" sz="1900" kern="1200" dirty="0"/>
        </a:p>
      </dsp:txBody>
      <dsp:txXfrm>
        <a:off x="1499147" y="3834677"/>
        <a:ext cx="6349919" cy="1527983"/>
      </dsp:txXfrm>
    </dsp:sp>
    <dsp:sp modelId="{14284C0E-D07A-409D-A276-CC6757661D0B}">
      <dsp:nvSpPr>
        <dsp:cNvPr id="0" name=""/>
        <dsp:cNvSpPr/>
      </dsp:nvSpPr>
      <dsp:spPr>
        <a:xfrm>
          <a:off x="7170800" y="1230820"/>
          <a:ext cx="1054988" cy="1054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408172" y="1230820"/>
        <a:ext cx="580244" cy="793878"/>
      </dsp:txXfrm>
    </dsp:sp>
    <dsp:sp modelId="{183FE1CA-19B8-47BD-B66F-931694B69AD4}">
      <dsp:nvSpPr>
        <dsp:cNvPr id="0" name=""/>
        <dsp:cNvSpPr/>
      </dsp:nvSpPr>
      <dsp:spPr>
        <a:xfrm>
          <a:off x="7896605" y="3113569"/>
          <a:ext cx="1054988" cy="1054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133977" y="3113569"/>
        <a:ext cx="580244" cy="793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3D5D7-D5C8-4A5D-A7CE-79445737E850}">
      <dsp:nvSpPr>
        <dsp:cNvPr id="0" name=""/>
        <dsp:cNvSpPr/>
      </dsp:nvSpPr>
      <dsp:spPr>
        <a:xfrm>
          <a:off x="-6893302" y="-1053911"/>
          <a:ext cx="8203822" cy="8203822"/>
        </a:xfrm>
        <a:prstGeom prst="blockArc">
          <a:avLst>
            <a:gd name="adj1" fmla="val 18900000"/>
            <a:gd name="adj2" fmla="val 2700000"/>
            <a:gd name="adj3" fmla="val 263"/>
          </a:avLst>
        </a:pr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D9D23-D04D-459F-9F81-347A1A90960F}">
      <dsp:nvSpPr>
        <dsp:cNvPr id="0" name=""/>
        <dsp:cNvSpPr/>
      </dsp:nvSpPr>
      <dsp:spPr>
        <a:xfrm>
          <a:off x="685692" y="468660"/>
          <a:ext cx="8904427" cy="937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4385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Три компонента: федеральный, региональный, школьный;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 - Акцент на предметное содержание</a:t>
          </a:r>
          <a:endParaRPr lang="ru-RU" sz="1300" kern="1200" dirty="0"/>
        </a:p>
      </dsp:txBody>
      <dsp:txXfrm>
        <a:off x="685692" y="468660"/>
        <a:ext cx="8904427" cy="937808"/>
      </dsp:txXfrm>
    </dsp:sp>
    <dsp:sp modelId="{EFDE7131-D792-418C-B37B-86C871E0BBD0}">
      <dsp:nvSpPr>
        <dsp:cNvPr id="0" name=""/>
        <dsp:cNvSpPr/>
      </dsp:nvSpPr>
      <dsp:spPr>
        <a:xfrm>
          <a:off x="99562" y="351434"/>
          <a:ext cx="1172260" cy="11722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A084D-B322-4EF5-B03C-1E46E22516C0}">
      <dsp:nvSpPr>
        <dsp:cNvPr id="0" name=""/>
        <dsp:cNvSpPr/>
      </dsp:nvSpPr>
      <dsp:spPr>
        <a:xfrm>
          <a:off x="1223359" y="1875616"/>
          <a:ext cx="8366760" cy="937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4385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Только федеральный компонент;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Предметное содержание больше не в центре;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Усиление воспитательной функции образования;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Ориентация на результат.</a:t>
          </a:r>
          <a:endParaRPr lang="ru-RU" sz="1300" kern="1200" dirty="0"/>
        </a:p>
      </dsp:txBody>
      <dsp:txXfrm>
        <a:off x="1223359" y="1875616"/>
        <a:ext cx="8366760" cy="937808"/>
      </dsp:txXfrm>
    </dsp:sp>
    <dsp:sp modelId="{34E0CA8F-FCA6-4A74-B072-CDEE90D7E70B}">
      <dsp:nvSpPr>
        <dsp:cNvPr id="0" name=""/>
        <dsp:cNvSpPr/>
      </dsp:nvSpPr>
      <dsp:spPr>
        <a:xfrm>
          <a:off x="637229" y="1758390"/>
          <a:ext cx="1172260" cy="11722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6E44C-025B-4236-BB29-6C8104625715}">
      <dsp:nvSpPr>
        <dsp:cNvPr id="0" name=""/>
        <dsp:cNvSpPr/>
      </dsp:nvSpPr>
      <dsp:spPr>
        <a:xfrm>
          <a:off x="1223359" y="3282573"/>
          <a:ext cx="8366760" cy="937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4385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Акцент на личность ребенка;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Развитие универсальных учебных действий;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Отсутствие четких требований.</a:t>
          </a:r>
          <a:endParaRPr lang="ru-RU" sz="1300" kern="1200" dirty="0"/>
        </a:p>
      </dsp:txBody>
      <dsp:txXfrm>
        <a:off x="1223359" y="3282573"/>
        <a:ext cx="8366760" cy="937808"/>
      </dsp:txXfrm>
    </dsp:sp>
    <dsp:sp modelId="{7F51CA60-1119-4F0C-B6C6-E07541C55988}">
      <dsp:nvSpPr>
        <dsp:cNvPr id="0" name=""/>
        <dsp:cNvSpPr/>
      </dsp:nvSpPr>
      <dsp:spPr>
        <a:xfrm>
          <a:off x="637229" y="3165347"/>
          <a:ext cx="1172260" cy="11722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04FAD-FE83-44BC-B861-1772539B283F}">
      <dsp:nvSpPr>
        <dsp:cNvPr id="0" name=""/>
        <dsp:cNvSpPr/>
      </dsp:nvSpPr>
      <dsp:spPr>
        <a:xfrm>
          <a:off x="685692" y="4689530"/>
          <a:ext cx="8904427" cy="937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4385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Конкретизация требований;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Улучшение всей системы </a:t>
          </a:r>
          <a:r>
            <a:rPr lang="ru-RU" sz="1300" kern="1200" dirty="0" err="1" smtClean="0"/>
            <a:t>образвания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>
        <a:off x="685692" y="4689530"/>
        <a:ext cx="8904427" cy="937808"/>
      </dsp:txXfrm>
    </dsp:sp>
    <dsp:sp modelId="{5B5A71A1-B377-482E-9BB0-84D68099C98D}">
      <dsp:nvSpPr>
        <dsp:cNvPr id="0" name=""/>
        <dsp:cNvSpPr/>
      </dsp:nvSpPr>
      <dsp:spPr>
        <a:xfrm>
          <a:off x="99562" y="4572304"/>
          <a:ext cx="1172260" cy="11722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727" y="1970611"/>
            <a:ext cx="7333495" cy="2311934"/>
          </a:xfrm>
        </p:spPr>
        <p:txBody>
          <a:bodyPr anchor="b">
            <a:noAutofit/>
          </a:bodyPr>
          <a:lstStyle>
            <a:lvl1pPr algn="ctr">
              <a:defRPr sz="6611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0502" y="4359235"/>
            <a:ext cx="5991947" cy="1196872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983"/>
            </a:lvl1pPr>
            <a:lvl2pPr marL="377842" indent="0" algn="ctr">
              <a:buNone/>
              <a:defRPr sz="1653"/>
            </a:lvl2pPr>
            <a:lvl3pPr marL="755683" indent="0" algn="ctr">
              <a:buNone/>
              <a:defRPr sz="1488"/>
            </a:lvl3pPr>
            <a:lvl4pPr marL="1133525" indent="0" algn="ctr">
              <a:buNone/>
              <a:defRPr sz="1322"/>
            </a:lvl4pPr>
            <a:lvl5pPr marL="1511366" indent="0" algn="ctr">
              <a:buNone/>
              <a:defRPr sz="1322"/>
            </a:lvl5pPr>
            <a:lvl6pPr marL="1889208" indent="0" algn="ctr">
              <a:buNone/>
              <a:defRPr sz="1322"/>
            </a:lvl6pPr>
            <a:lvl7pPr marL="2267049" indent="0" algn="ctr">
              <a:buNone/>
              <a:defRPr sz="1322"/>
            </a:lvl7pPr>
            <a:lvl8pPr marL="2644891" indent="0" algn="ctr">
              <a:buNone/>
              <a:defRPr sz="1322"/>
            </a:lvl8pPr>
            <a:lvl9pPr marL="3022732" indent="0" algn="ctr">
              <a:buNone/>
              <a:defRPr sz="132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320" y="7110675"/>
            <a:ext cx="1410301" cy="4458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6432" y="7110675"/>
            <a:ext cx="6160087" cy="445825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329" y="7110675"/>
            <a:ext cx="1400081" cy="4458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660319" y="820295"/>
            <a:ext cx="9362092" cy="5894545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9813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3007" y="2529330"/>
            <a:ext cx="8421053" cy="39356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2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6710" y="687728"/>
            <a:ext cx="1743583" cy="57772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3008" y="687728"/>
            <a:ext cx="6694514" cy="57772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66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245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91" y="1433907"/>
            <a:ext cx="8431376" cy="3143294"/>
          </a:xfrm>
        </p:spPr>
        <p:txBody>
          <a:bodyPr anchor="b">
            <a:normAutofit/>
          </a:bodyPr>
          <a:lstStyle>
            <a:lvl1pPr algn="r">
              <a:defRPr sz="6611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991" y="4645769"/>
            <a:ext cx="8431376" cy="125977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983">
                <a:solidFill>
                  <a:schemeClr val="tx2"/>
                </a:solidFill>
              </a:defRPr>
            </a:lvl1pPr>
            <a:lvl2pPr marL="377842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8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525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66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20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704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9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732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8085" y="7110675"/>
            <a:ext cx="1422988" cy="445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6658" y="7110675"/>
            <a:ext cx="6160087" cy="4458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329" y="7110675"/>
            <a:ext cx="1400081" cy="445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7149950" y="1857339"/>
            <a:ext cx="2872460" cy="4857501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7149950" y="1857339"/>
            <a:ext cx="2872460" cy="4857501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73902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3007" y="2518834"/>
            <a:ext cx="3901080" cy="394617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3322" y="2518834"/>
            <a:ext cx="3901080" cy="394617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878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007" y="755650"/>
            <a:ext cx="8421053" cy="16372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3007" y="2578587"/>
            <a:ext cx="3901080" cy="907829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645" b="0" baseline="0">
                <a:solidFill>
                  <a:schemeClr val="tx2"/>
                </a:solidFill>
              </a:defRPr>
            </a:lvl1pPr>
            <a:lvl2pPr marL="377842" indent="0">
              <a:buNone/>
              <a:defRPr sz="1653" b="1"/>
            </a:lvl2pPr>
            <a:lvl3pPr marL="755683" indent="0">
              <a:buNone/>
              <a:defRPr sz="1488" b="1"/>
            </a:lvl3pPr>
            <a:lvl4pPr marL="1133525" indent="0">
              <a:buNone/>
              <a:defRPr sz="1322" b="1"/>
            </a:lvl4pPr>
            <a:lvl5pPr marL="1511366" indent="0">
              <a:buNone/>
              <a:defRPr sz="1322" b="1"/>
            </a:lvl5pPr>
            <a:lvl6pPr marL="1889208" indent="0">
              <a:buNone/>
              <a:defRPr sz="1322" b="1"/>
            </a:lvl6pPr>
            <a:lvl7pPr marL="2267049" indent="0">
              <a:buNone/>
              <a:defRPr sz="1322" b="1"/>
            </a:lvl7pPr>
            <a:lvl8pPr marL="2644891" indent="0">
              <a:buNone/>
              <a:defRPr sz="1322" b="1"/>
            </a:lvl8pPr>
            <a:lvl9pPr marL="3022732" indent="0">
              <a:buNone/>
              <a:defRPr sz="132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3008" y="3641850"/>
            <a:ext cx="3901078" cy="282315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22980" y="2589081"/>
            <a:ext cx="3901080" cy="907829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645" b="0" baseline="0">
                <a:solidFill>
                  <a:schemeClr val="tx2"/>
                </a:solidFill>
              </a:defRPr>
            </a:lvl1pPr>
            <a:lvl2pPr marL="377842" indent="0">
              <a:buNone/>
              <a:defRPr sz="1653" b="1"/>
            </a:lvl2pPr>
            <a:lvl3pPr marL="755683" indent="0">
              <a:buNone/>
              <a:defRPr sz="1488" b="1"/>
            </a:lvl3pPr>
            <a:lvl4pPr marL="1133525" indent="0">
              <a:buNone/>
              <a:defRPr sz="1322" b="1"/>
            </a:lvl4pPr>
            <a:lvl5pPr marL="1511366" indent="0">
              <a:buNone/>
              <a:defRPr sz="1322" b="1"/>
            </a:lvl5pPr>
            <a:lvl6pPr marL="1889208" indent="0">
              <a:buNone/>
              <a:defRPr sz="1322" b="1"/>
            </a:lvl6pPr>
            <a:lvl7pPr marL="2267049" indent="0">
              <a:buNone/>
              <a:defRPr sz="1322" b="1"/>
            </a:lvl7pPr>
            <a:lvl8pPr marL="2644891" indent="0">
              <a:buNone/>
              <a:defRPr sz="1322" b="1"/>
            </a:lvl8pPr>
            <a:lvl9pPr marL="3022732" indent="0">
              <a:buNone/>
              <a:defRPr sz="132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22980" y="3641850"/>
            <a:ext cx="3901080" cy="282315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68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21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4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414"/>
            <a:ext cx="4651629" cy="7556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21" y="755650"/>
            <a:ext cx="3381788" cy="2377668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48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051" y="755651"/>
            <a:ext cx="4571429" cy="5702359"/>
          </a:xfrm>
        </p:spPr>
        <p:txBody>
          <a:bodyPr/>
          <a:lstStyle>
            <a:lvl1pPr>
              <a:defRPr sz="1653"/>
            </a:lvl1pPr>
            <a:lvl2pPr>
              <a:defRPr sz="1653"/>
            </a:lvl2pPr>
            <a:lvl3pPr>
              <a:defRPr sz="1488"/>
            </a:lvl3pPr>
            <a:lvl4pPr>
              <a:defRPr sz="1488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921" y="3147268"/>
            <a:ext cx="3381788" cy="3317738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653"/>
              </a:spcAft>
              <a:buNone/>
              <a:defRPr sz="1763"/>
            </a:lvl1pPr>
            <a:lvl2pPr marL="377842" indent="0">
              <a:buNone/>
              <a:defRPr sz="1157"/>
            </a:lvl2pPr>
            <a:lvl3pPr marL="755683" indent="0">
              <a:buNone/>
              <a:defRPr sz="992"/>
            </a:lvl3pPr>
            <a:lvl4pPr marL="1133525" indent="0">
              <a:buNone/>
              <a:defRPr sz="826"/>
            </a:lvl4pPr>
            <a:lvl5pPr marL="1511366" indent="0">
              <a:buNone/>
              <a:defRPr sz="826"/>
            </a:lvl5pPr>
            <a:lvl6pPr marL="1889208" indent="0">
              <a:buNone/>
              <a:defRPr sz="826"/>
            </a:lvl6pPr>
            <a:lvl7pPr marL="2267049" indent="0">
              <a:buNone/>
              <a:defRPr sz="826"/>
            </a:lvl7pPr>
            <a:lvl8pPr marL="2644891" indent="0">
              <a:buNone/>
              <a:defRPr sz="826"/>
            </a:lvl8pPr>
            <a:lvl9pPr marL="3022732" indent="0">
              <a:buNone/>
              <a:defRPr sz="82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4921" y="7110675"/>
            <a:ext cx="1056510" cy="445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4798" y="7110675"/>
            <a:ext cx="2081910" cy="445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68338" y="7110675"/>
            <a:ext cx="1400081" cy="445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651629" y="414"/>
            <a:ext cx="200501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4651629" y="414"/>
            <a:ext cx="200501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2865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414"/>
            <a:ext cx="4651629" cy="7556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21" y="755650"/>
            <a:ext cx="3381788" cy="2377668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48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2130" y="2"/>
            <a:ext cx="5841270" cy="7556499"/>
          </a:xfrm>
        </p:spPr>
        <p:txBody>
          <a:bodyPr anchor="t">
            <a:normAutofit/>
          </a:bodyPr>
          <a:lstStyle>
            <a:lvl1pPr marL="0" indent="0">
              <a:buNone/>
              <a:defRPr sz="1653"/>
            </a:lvl1pPr>
            <a:lvl2pPr marL="377842" indent="0">
              <a:buNone/>
              <a:defRPr sz="1653"/>
            </a:lvl2pPr>
            <a:lvl3pPr marL="755683" indent="0">
              <a:buNone/>
              <a:defRPr sz="1653"/>
            </a:lvl3pPr>
            <a:lvl4pPr marL="1133525" indent="0">
              <a:buNone/>
              <a:defRPr sz="1653"/>
            </a:lvl4pPr>
            <a:lvl5pPr marL="1511366" indent="0">
              <a:buNone/>
              <a:defRPr sz="1653"/>
            </a:lvl5pPr>
            <a:lvl6pPr marL="1889208" indent="0">
              <a:buNone/>
              <a:defRPr sz="1653"/>
            </a:lvl6pPr>
            <a:lvl7pPr marL="2267049" indent="0">
              <a:buNone/>
              <a:defRPr sz="1653"/>
            </a:lvl7pPr>
            <a:lvl8pPr marL="2644891" indent="0">
              <a:buNone/>
              <a:defRPr sz="1653"/>
            </a:lvl8pPr>
            <a:lvl9pPr marL="3022732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921" y="3146854"/>
            <a:ext cx="3381788" cy="331815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653"/>
              </a:spcAft>
              <a:buNone/>
              <a:defRPr sz="1763"/>
            </a:lvl1pPr>
            <a:lvl2pPr marL="377842" indent="0">
              <a:buNone/>
              <a:defRPr sz="1157"/>
            </a:lvl2pPr>
            <a:lvl3pPr marL="755683" indent="0">
              <a:buNone/>
              <a:defRPr sz="992"/>
            </a:lvl3pPr>
            <a:lvl4pPr marL="1133525" indent="0">
              <a:buNone/>
              <a:defRPr sz="826"/>
            </a:lvl4pPr>
            <a:lvl5pPr marL="1511366" indent="0">
              <a:buNone/>
              <a:defRPr sz="826"/>
            </a:lvl5pPr>
            <a:lvl6pPr marL="1889208" indent="0">
              <a:buNone/>
              <a:defRPr sz="826"/>
            </a:lvl6pPr>
            <a:lvl7pPr marL="2267049" indent="0">
              <a:buNone/>
              <a:defRPr sz="826"/>
            </a:lvl7pPr>
            <a:lvl8pPr marL="2644891" indent="0">
              <a:buNone/>
              <a:defRPr sz="826"/>
            </a:lvl8pPr>
            <a:lvl9pPr marL="3022732" indent="0">
              <a:buNone/>
              <a:defRPr sz="82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4921" y="7110675"/>
            <a:ext cx="1056510" cy="445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4798" y="7110675"/>
            <a:ext cx="2081910" cy="445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68338" y="7110675"/>
            <a:ext cx="1400081" cy="445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651629" y="414"/>
            <a:ext cx="200501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4651629" y="414"/>
            <a:ext cx="200501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181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007" y="755650"/>
            <a:ext cx="8421053" cy="1637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3007" y="2518833"/>
            <a:ext cx="8421053" cy="3946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716" y="7110675"/>
            <a:ext cx="1056510" cy="445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7897" y="7110675"/>
            <a:ext cx="5508812" cy="445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8380" y="7110675"/>
            <a:ext cx="1400081" cy="445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19329" y="414"/>
            <a:ext cx="200501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419329" y="414"/>
            <a:ext cx="200501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022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755683" rtl="0" eaLnBrk="1" latinLnBrk="0" hangingPunct="1">
        <a:lnSpc>
          <a:spcPct val="89000"/>
        </a:lnSpc>
        <a:spcBef>
          <a:spcPct val="0"/>
        </a:spcBef>
        <a:buNone/>
        <a:defRPr sz="4848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23182" indent="-423182" algn="l" defTabSz="755683" rtl="0" eaLnBrk="1" latinLnBrk="0" hangingPunct="1">
        <a:lnSpc>
          <a:spcPct val="94000"/>
        </a:lnSpc>
        <a:spcBef>
          <a:spcPts val="1102"/>
        </a:spcBef>
        <a:spcAft>
          <a:spcPts val="220"/>
        </a:spcAft>
        <a:buFont typeface="Franklin Gothic Book" panose="020B0503020102020204" pitchFamily="34" charset="0"/>
        <a:buChar char="■"/>
        <a:defRPr sz="2204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007577" indent="-423182" algn="l" defTabSz="755683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–"/>
        <a:defRPr sz="2204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511366" indent="-423182" algn="l" defTabSz="755683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■"/>
        <a:defRPr sz="1983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015155" indent="-423182" algn="l" defTabSz="755683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–"/>
        <a:defRPr sz="1983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518943" indent="-423182" algn="l" defTabSz="755683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■"/>
        <a:defRPr sz="1763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022732" indent="-423182" algn="l" defTabSz="755683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–"/>
        <a:defRPr sz="1763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526521" indent="-423182" algn="l" defTabSz="755683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■"/>
        <a:defRPr sz="1543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4030309" indent="-423182" algn="l" defTabSz="755683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–"/>
        <a:defRPr sz="1543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534098" indent="-423182" algn="l" defTabSz="755683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■"/>
        <a:defRPr sz="1543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42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83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525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66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208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049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91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732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5184">
          <p15:clr>
            <a:srgbClr val="F26B43"/>
          </p15:clr>
        </p15:guide>
        <p15:guide id="4294967295" pos="702">
          <p15:clr>
            <a:srgbClr val="F26B43"/>
          </p15:clr>
        </p15:guide>
        <p15:guide id="4294967295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kiv.instrao.ru/support/demonstratsionnye-materialya/finansovaya-gramotnost.php" TargetMode="External"/><Relationship Id="rId3" Type="http://schemas.openxmlformats.org/officeDocument/2006/relationships/hyperlink" Target="https://edsoo.ru/Funkcionalnaya_gramotnost.htm" TargetMode="External"/><Relationship Id="rId7" Type="http://schemas.openxmlformats.org/officeDocument/2006/relationships/hyperlink" Target="http://skiv.instrao.ru/support/demonstratsionnye-materialya/estestvennonauchnaya-gramotnost.php" TargetMode="External"/><Relationship Id="rId2" Type="http://schemas.openxmlformats.org/officeDocument/2006/relationships/hyperlink" Target="https://instrao.r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skiv.instrao.ru/support/demonstratsionnye-materialya/matematicheskaya-gramotnost.php" TargetMode="External"/><Relationship Id="rId5" Type="http://schemas.openxmlformats.org/officeDocument/2006/relationships/hyperlink" Target="http://skiv.instrao.ru/support/demonstratsionnye-materialya/chitatelskaya-gramotnost.php" TargetMode="External"/><Relationship Id="rId10" Type="http://schemas.openxmlformats.org/officeDocument/2006/relationships/hyperlink" Target="http://skiv.instrao.ru/support/demonstratsionnye-materialya/kreativnoe-myshlenie.php" TargetMode="External"/><Relationship Id="rId4" Type="http://schemas.openxmlformats.org/officeDocument/2006/relationships/hyperlink" Target="http://skiv.instrao.ru/" TargetMode="External"/><Relationship Id="rId9" Type="http://schemas.openxmlformats.org/officeDocument/2006/relationships/hyperlink" Target="http://skiv.instrao.ru/support/demonstratsionnye-materialya/globalnye-kompetentsii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Обновленные ФГОС НОО И ФГОС ООО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01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обновленных ФГОС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301" y="2101850"/>
            <a:ext cx="8620760" cy="4363155"/>
          </a:xfrm>
        </p:spPr>
        <p:txBody>
          <a:bodyPr>
            <a:noAutofit/>
          </a:bodyPr>
          <a:lstStyle/>
          <a:p>
            <a:pPr marL="354965" marR="5080" indent="-342900" algn="just">
              <a:lnSpc>
                <a:spcPct val="101699"/>
              </a:lnSpc>
              <a:spcBef>
                <a:spcPts val="90"/>
              </a:spcBef>
              <a:buFontTx/>
              <a:buChar char="-"/>
            </a:pPr>
            <a:r>
              <a:rPr lang="ru-RU" sz="3200" dirty="0">
                <a:latin typeface="Calibri"/>
                <a:cs typeface="Calibri"/>
              </a:rPr>
              <a:t>создать</a:t>
            </a:r>
            <a:r>
              <a:rPr lang="ru-RU" sz="3200" spc="25" dirty="0">
                <a:latin typeface="Calibri"/>
                <a:cs typeface="Calibri"/>
              </a:rPr>
              <a:t> </a:t>
            </a:r>
            <a:r>
              <a:rPr lang="ru-RU" sz="3200" dirty="0">
                <a:latin typeface="Calibri"/>
                <a:cs typeface="Calibri"/>
              </a:rPr>
              <a:t>единое</a:t>
            </a:r>
            <a:r>
              <a:rPr lang="ru-RU" sz="3200" spc="30" dirty="0">
                <a:latin typeface="Calibri"/>
                <a:cs typeface="Calibri"/>
              </a:rPr>
              <a:t> </a:t>
            </a:r>
            <a:r>
              <a:rPr lang="ru-RU" sz="3200" dirty="0">
                <a:latin typeface="Calibri"/>
                <a:cs typeface="Calibri"/>
              </a:rPr>
              <a:t>образовательное</a:t>
            </a:r>
            <a:r>
              <a:rPr lang="ru-RU" sz="3200" spc="30" dirty="0">
                <a:latin typeface="Calibri"/>
                <a:cs typeface="Calibri"/>
              </a:rPr>
              <a:t> </a:t>
            </a:r>
            <a:r>
              <a:rPr lang="ru-RU" sz="3200" spc="-10" dirty="0">
                <a:latin typeface="Calibri"/>
                <a:cs typeface="Calibri"/>
              </a:rPr>
              <a:t>пространства </a:t>
            </a:r>
            <a:r>
              <a:rPr lang="ru-RU" sz="3200" dirty="0">
                <a:latin typeface="Calibri"/>
                <a:cs typeface="Calibri"/>
              </a:rPr>
              <a:t>по</a:t>
            </a:r>
            <a:r>
              <a:rPr lang="ru-RU" sz="3200" spc="5" dirty="0">
                <a:latin typeface="Calibri"/>
                <a:cs typeface="Calibri"/>
              </a:rPr>
              <a:t> </a:t>
            </a:r>
            <a:r>
              <a:rPr lang="ru-RU" sz="3200" dirty="0">
                <a:latin typeface="Calibri"/>
                <a:cs typeface="Calibri"/>
              </a:rPr>
              <a:t>всей</a:t>
            </a:r>
            <a:r>
              <a:rPr lang="ru-RU" sz="3200" spc="10" dirty="0">
                <a:latin typeface="Calibri"/>
                <a:cs typeface="Calibri"/>
              </a:rPr>
              <a:t> </a:t>
            </a:r>
            <a:r>
              <a:rPr lang="ru-RU" sz="3200" dirty="0">
                <a:latin typeface="Calibri"/>
                <a:cs typeface="Calibri"/>
              </a:rPr>
              <a:t>России,</a:t>
            </a:r>
            <a:r>
              <a:rPr lang="ru-RU" sz="3200" spc="10" dirty="0">
                <a:latin typeface="Calibri"/>
                <a:cs typeface="Calibri"/>
              </a:rPr>
              <a:t> </a:t>
            </a:r>
            <a:r>
              <a:rPr lang="ru-RU" sz="3200" dirty="0">
                <a:latin typeface="Calibri"/>
                <a:cs typeface="Calibri"/>
              </a:rPr>
              <a:t>которое</a:t>
            </a:r>
            <a:r>
              <a:rPr lang="ru-RU" sz="3200" spc="10" dirty="0">
                <a:latin typeface="Calibri"/>
                <a:cs typeface="Calibri"/>
              </a:rPr>
              <a:t> </a:t>
            </a:r>
            <a:r>
              <a:rPr lang="ru-RU" sz="3200" dirty="0">
                <a:latin typeface="Calibri"/>
                <a:cs typeface="Calibri"/>
              </a:rPr>
              <a:t>должно</a:t>
            </a:r>
            <a:r>
              <a:rPr lang="ru-RU" sz="3200" spc="10" dirty="0">
                <a:latin typeface="Calibri"/>
                <a:cs typeface="Calibri"/>
              </a:rPr>
              <a:t> </a:t>
            </a:r>
            <a:r>
              <a:rPr lang="ru-RU" sz="3200" spc="-10" dirty="0">
                <a:latin typeface="Calibri"/>
                <a:cs typeface="Calibri"/>
              </a:rPr>
              <a:t>обеспечить </a:t>
            </a:r>
            <a:r>
              <a:rPr lang="ru-RU" sz="3200" dirty="0">
                <a:latin typeface="Calibri"/>
                <a:cs typeface="Calibri"/>
              </a:rPr>
              <a:t>комфортные</a:t>
            </a:r>
            <a:r>
              <a:rPr lang="ru-RU" sz="3200" spc="35" dirty="0">
                <a:latin typeface="Calibri"/>
                <a:cs typeface="Calibri"/>
              </a:rPr>
              <a:t> </a:t>
            </a:r>
            <a:r>
              <a:rPr lang="ru-RU" sz="3200" dirty="0">
                <a:latin typeface="Calibri"/>
                <a:cs typeface="Calibri"/>
              </a:rPr>
              <a:t>условия</a:t>
            </a:r>
            <a:r>
              <a:rPr lang="ru-RU" sz="3200" spc="40" dirty="0">
                <a:latin typeface="Calibri"/>
                <a:cs typeface="Calibri"/>
              </a:rPr>
              <a:t> </a:t>
            </a:r>
            <a:r>
              <a:rPr lang="ru-RU" sz="3200" dirty="0">
                <a:latin typeface="Calibri"/>
                <a:cs typeface="Calibri"/>
              </a:rPr>
              <a:t>обучения</a:t>
            </a:r>
            <a:r>
              <a:rPr lang="ru-RU" sz="3200" spc="40" dirty="0">
                <a:latin typeface="Calibri"/>
                <a:cs typeface="Calibri"/>
              </a:rPr>
              <a:t> </a:t>
            </a:r>
            <a:r>
              <a:rPr lang="ru-RU" sz="3200" dirty="0">
                <a:latin typeface="Calibri"/>
                <a:cs typeface="Calibri"/>
              </a:rPr>
              <a:t>для</a:t>
            </a:r>
            <a:r>
              <a:rPr lang="ru-RU" sz="3200" spc="40" dirty="0">
                <a:latin typeface="Calibri"/>
                <a:cs typeface="Calibri"/>
              </a:rPr>
              <a:t> </a:t>
            </a:r>
            <a:r>
              <a:rPr lang="ru-RU" sz="3200" dirty="0">
                <a:latin typeface="Calibri"/>
                <a:cs typeface="Calibri"/>
              </a:rPr>
              <a:t>детей</a:t>
            </a:r>
            <a:r>
              <a:rPr lang="ru-RU" sz="3200" spc="40" dirty="0">
                <a:latin typeface="Calibri"/>
                <a:cs typeface="Calibri"/>
              </a:rPr>
              <a:t> </a:t>
            </a:r>
            <a:r>
              <a:rPr lang="ru-RU" sz="3200" spc="-25" dirty="0">
                <a:latin typeface="Calibri"/>
                <a:cs typeface="Calibri"/>
              </a:rPr>
              <a:t>при </a:t>
            </a:r>
            <a:r>
              <a:rPr lang="ru-RU" sz="3200" dirty="0">
                <a:latin typeface="Calibri"/>
                <a:cs typeface="Calibri"/>
              </a:rPr>
              <a:t>переезде</a:t>
            </a:r>
            <a:r>
              <a:rPr lang="ru-RU" sz="3200" spc="10" dirty="0">
                <a:latin typeface="Calibri"/>
                <a:cs typeface="Calibri"/>
              </a:rPr>
              <a:t> </a:t>
            </a:r>
            <a:r>
              <a:rPr lang="ru-RU" sz="3200" dirty="0">
                <a:latin typeface="Calibri"/>
                <a:cs typeface="Calibri"/>
              </a:rPr>
              <a:t>в</a:t>
            </a:r>
            <a:r>
              <a:rPr lang="ru-RU" sz="3200" spc="10" dirty="0">
                <a:latin typeface="Calibri"/>
                <a:cs typeface="Calibri"/>
              </a:rPr>
              <a:t> </a:t>
            </a:r>
            <a:r>
              <a:rPr lang="ru-RU" sz="3200" dirty="0">
                <a:latin typeface="Calibri"/>
                <a:cs typeface="Calibri"/>
              </a:rPr>
              <a:t>другой</a:t>
            </a:r>
            <a:r>
              <a:rPr lang="ru-RU" sz="3200" spc="10" dirty="0">
                <a:latin typeface="Calibri"/>
                <a:cs typeface="Calibri"/>
              </a:rPr>
              <a:t> </a:t>
            </a:r>
            <a:r>
              <a:rPr lang="ru-RU" sz="3200" dirty="0">
                <a:latin typeface="Calibri"/>
                <a:cs typeface="Calibri"/>
              </a:rPr>
              <a:t>город</a:t>
            </a:r>
            <a:r>
              <a:rPr lang="ru-RU" sz="3200" spc="10" dirty="0">
                <a:latin typeface="Calibri"/>
                <a:cs typeface="Calibri"/>
              </a:rPr>
              <a:t> </a:t>
            </a:r>
            <a:r>
              <a:rPr lang="ru-RU" sz="3200" dirty="0">
                <a:latin typeface="Calibri"/>
                <a:cs typeface="Calibri"/>
              </a:rPr>
              <a:t>или,</a:t>
            </a:r>
            <a:r>
              <a:rPr lang="ru-RU" sz="3200" spc="15" dirty="0">
                <a:latin typeface="Calibri"/>
                <a:cs typeface="Calibri"/>
              </a:rPr>
              <a:t> </a:t>
            </a:r>
            <a:r>
              <a:rPr lang="ru-RU" sz="3200" dirty="0">
                <a:latin typeface="Calibri"/>
                <a:cs typeface="Calibri"/>
              </a:rPr>
              <a:t>к</a:t>
            </a:r>
            <a:r>
              <a:rPr lang="ru-RU" sz="3200" spc="10" dirty="0">
                <a:latin typeface="Calibri"/>
                <a:cs typeface="Calibri"/>
              </a:rPr>
              <a:t> </a:t>
            </a:r>
            <a:r>
              <a:rPr lang="ru-RU" sz="3200" spc="-10" dirty="0">
                <a:latin typeface="Calibri"/>
                <a:cs typeface="Calibri"/>
              </a:rPr>
              <a:t>примеру,</a:t>
            </a:r>
            <a:r>
              <a:rPr lang="ru-RU" sz="3200" dirty="0">
                <a:latin typeface="Calibri"/>
                <a:cs typeface="Calibri"/>
              </a:rPr>
              <a:t> при</a:t>
            </a:r>
            <a:r>
              <a:rPr lang="ru-RU" sz="3200" spc="10" dirty="0">
                <a:latin typeface="Calibri"/>
                <a:cs typeface="Calibri"/>
              </a:rPr>
              <a:t> </a:t>
            </a:r>
            <a:r>
              <a:rPr lang="ru-RU" sz="3200" dirty="0">
                <a:latin typeface="Calibri"/>
                <a:cs typeface="Calibri"/>
              </a:rPr>
              <a:t>переходе</a:t>
            </a:r>
            <a:r>
              <a:rPr lang="ru-RU" sz="3200" spc="10" dirty="0">
                <a:latin typeface="Calibri"/>
                <a:cs typeface="Calibri"/>
              </a:rPr>
              <a:t> </a:t>
            </a:r>
            <a:r>
              <a:rPr lang="ru-RU" sz="3200" dirty="0">
                <a:latin typeface="Calibri"/>
                <a:cs typeface="Calibri"/>
              </a:rPr>
              <a:t>на</a:t>
            </a:r>
            <a:r>
              <a:rPr lang="ru-RU" sz="3200" spc="15" dirty="0">
                <a:latin typeface="Calibri"/>
                <a:cs typeface="Calibri"/>
              </a:rPr>
              <a:t> </a:t>
            </a:r>
            <a:r>
              <a:rPr lang="ru-RU" sz="3200" dirty="0">
                <a:latin typeface="Calibri"/>
                <a:cs typeface="Calibri"/>
              </a:rPr>
              <a:t>семейное</a:t>
            </a:r>
            <a:r>
              <a:rPr lang="ru-RU" sz="3200" spc="10" dirty="0">
                <a:latin typeface="Calibri"/>
                <a:cs typeface="Calibri"/>
              </a:rPr>
              <a:t> </a:t>
            </a:r>
            <a:r>
              <a:rPr lang="ru-RU" sz="3200" spc="-10" dirty="0">
                <a:latin typeface="Calibri"/>
                <a:cs typeface="Calibri"/>
              </a:rPr>
              <a:t>обучение,</a:t>
            </a:r>
          </a:p>
          <a:p>
            <a:pPr marL="354965" marR="5080" indent="-342900" algn="just">
              <a:lnSpc>
                <a:spcPct val="101699"/>
              </a:lnSpc>
              <a:spcBef>
                <a:spcPts val="90"/>
              </a:spcBef>
              <a:buFontTx/>
              <a:buChar char="-"/>
            </a:pPr>
            <a:r>
              <a:rPr lang="ru-RU" sz="3200" dirty="0">
                <a:latin typeface="Calibri"/>
                <a:cs typeface="Calibri"/>
              </a:rPr>
              <a:t>обеспечить</a:t>
            </a:r>
            <a:r>
              <a:rPr lang="ru-RU" sz="3200" spc="20" dirty="0">
                <a:latin typeface="Calibri"/>
                <a:cs typeface="Calibri"/>
              </a:rPr>
              <a:t> </a:t>
            </a:r>
            <a:r>
              <a:rPr lang="ru-RU" sz="3200" spc="-10" dirty="0">
                <a:latin typeface="Calibri"/>
                <a:cs typeface="Calibri"/>
              </a:rPr>
              <a:t>преемственность </a:t>
            </a:r>
            <a:r>
              <a:rPr lang="ru-RU" sz="3200" dirty="0">
                <a:latin typeface="Calibri"/>
                <a:cs typeface="Calibri"/>
              </a:rPr>
              <a:t>образовательных</a:t>
            </a:r>
            <a:r>
              <a:rPr lang="ru-RU" sz="3200" spc="60" dirty="0">
                <a:latin typeface="Calibri"/>
                <a:cs typeface="Calibri"/>
              </a:rPr>
              <a:t> </a:t>
            </a:r>
            <a:r>
              <a:rPr lang="ru-RU" sz="3200" spc="-10" dirty="0" smtClean="0">
                <a:latin typeface="Calibri"/>
                <a:cs typeface="Calibri"/>
              </a:rPr>
              <a:t>программ</a:t>
            </a:r>
            <a:endParaRPr lang="ru-RU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665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Поколения ФГОС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732186"/>
              </p:ext>
            </p:extLst>
          </p:nvPr>
        </p:nvGraphicFramePr>
        <p:xfrm>
          <a:off x="698500" y="1797050"/>
          <a:ext cx="9677399" cy="541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29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631" y="425450"/>
            <a:ext cx="8421053" cy="965200"/>
          </a:xfrm>
        </p:spPr>
        <p:txBody>
          <a:bodyPr/>
          <a:lstStyle/>
          <a:p>
            <a:r>
              <a:rPr lang="ru-RU" dirty="0" smtClean="0"/>
              <a:t>Отличительные особенности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612080"/>
              </p:ext>
            </p:extLst>
          </p:nvPr>
        </p:nvGraphicFramePr>
        <p:xfrm>
          <a:off x="698500" y="1111250"/>
          <a:ext cx="9677400" cy="609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03300" y="1860550"/>
            <a:ext cx="76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2004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36700" y="3244850"/>
            <a:ext cx="76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2009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36700" y="4629150"/>
            <a:ext cx="76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2009-2021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3300" y="6047349"/>
            <a:ext cx="76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4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воспитательной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object 51"/>
          <p:cNvPicPr/>
          <p:nvPr/>
        </p:nvPicPr>
        <p:blipFill rotWithShape="1">
          <a:blip r:embed="rId2" cstate="print"/>
          <a:srcRect l="3723" t="9832" r="3961" b="9132"/>
          <a:stretch/>
        </p:blipFill>
        <p:spPr>
          <a:xfrm>
            <a:off x="241300" y="2392892"/>
            <a:ext cx="10210800" cy="481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3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Функциональная грамотность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Новый</a:t>
            </a:r>
            <a:r>
              <a:rPr lang="ru-RU" sz="240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проект</a:t>
            </a:r>
            <a:r>
              <a:rPr lang="ru-RU" sz="240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ФГОС</a:t>
            </a:r>
            <a:r>
              <a:rPr lang="ru-RU" sz="240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ООО</a:t>
            </a:r>
            <a:r>
              <a:rPr lang="ru-RU" sz="240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заявляет</a:t>
            </a:r>
            <a:r>
              <a:rPr lang="ru-RU" sz="240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функциональную</a:t>
            </a:r>
            <a:r>
              <a:rPr lang="ru-RU" sz="240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грамотность</a:t>
            </a:r>
            <a:r>
              <a:rPr lang="ru-RU" sz="240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в</a:t>
            </a:r>
            <a:r>
              <a:rPr lang="ru-RU" sz="240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spc="-10" dirty="0">
                <a:solidFill>
                  <a:srgbClr val="3F4058"/>
                </a:solidFill>
                <a:latin typeface="Lucida Sans Unicode"/>
                <a:cs typeface="Lucida Sans Unicode"/>
              </a:rPr>
              <a:t>составе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государственных</a:t>
            </a:r>
            <a:r>
              <a:rPr lang="ru-RU" sz="240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гарантий</a:t>
            </a:r>
            <a:r>
              <a:rPr lang="ru-RU" sz="2400" spc="5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качества</a:t>
            </a:r>
            <a:r>
              <a:rPr lang="ru-RU" sz="240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основного</a:t>
            </a:r>
            <a:r>
              <a:rPr lang="ru-RU" sz="2400" spc="5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общего</a:t>
            </a:r>
            <a:r>
              <a:rPr lang="ru-RU" sz="240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образования</a:t>
            </a:r>
            <a:r>
              <a:rPr lang="ru-RU" sz="2400" spc="3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(п.</a:t>
            </a:r>
            <a:r>
              <a:rPr lang="ru-RU" sz="240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spc="-50" dirty="0">
                <a:solidFill>
                  <a:srgbClr val="3F4058"/>
                </a:solidFill>
                <a:latin typeface="Lucida Sans Unicode"/>
                <a:cs typeface="Lucida Sans Unicode"/>
              </a:rPr>
              <a:t>3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проекта).</a:t>
            </a:r>
            <a:r>
              <a:rPr lang="ru-RU" sz="240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Школа</a:t>
            </a:r>
            <a:r>
              <a:rPr lang="ru-RU" sz="240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должна</a:t>
            </a:r>
            <a:r>
              <a:rPr lang="ru-RU" sz="240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обеспечить</a:t>
            </a:r>
            <a:r>
              <a:rPr lang="ru-RU" sz="240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при</a:t>
            </a:r>
            <a:r>
              <a:rPr lang="ru-RU" sz="240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реализации</a:t>
            </a:r>
            <a:r>
              <a:rPr lang="ru-RU" sz="240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ООП</a:t>
            </a:r>
            <a:r>
              <a:rPr lang="ru-RU" sz="240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spc="-10" dirty="0">
                <a:solidFill>
                  <a:srgbClr val="3F4058"/>
                </a:solidFill>
                <a:latin typeface="Lucida Sans Unicode"/>
                <a:cs typeface="Lucida Sans Unicode"/>
              </a:rPr>
              <a:t>формирование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функциональной</a:t>
            </a:r>
            <a:r>
              <a:rPr lang="ru-RU" sz="240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грамотности,</a:t>
            </a:r>
            <a:r>
              <a:rPr lang="ru-RU" sz="2400" spc="4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в</a:t>
            </a:r>
            <a:r>
              <a:rPr lang="ru-RU" sz="240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том</a:t>
            </a:r>
            <a:r>
              <a:rPr lang="ru-RU" sz="240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числе</a:t>
            </a:r>
            <a:r>
              <a:rPr lang="ru-RU" sz="2400" spc="4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школьники</a:t>
            </a:r>
            <a:r>
              <a:rPr lang="ru-RU" sz="240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должны</a:t>
            </a:r>
            <a:r>
              <a:rPr lang="ru-RU" sz="240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spc="-10" dirty="0">
                <a:solidFill>
                  <a:srgbClr val="3F4058"/>
                </a:solidFill>
                <a:latin typeface="Lucida Sans Unicode"/>
                <a:cs typeface="Lucida Sans Unicode"/>
              </a:rPr>
              <a:t>овладеть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компетенциями,</a:t>
            </a:r>
            <a:r>
              <a:rPr lang="ru-RU" sz="240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которые</a:t>
            </a:r>
            <a:r>
              <a:rPr lang="ru-RU" sz="240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помогут</a:t>
            </a:r>
            <a:r>
              <a:rPr lang="ru-RU" sz="240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им</a:t>
            </a:r>
            <a:r>
              <a:rPr lang="ru-RU" sz="240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в</a:t>
            </a:r>
            <a:r>
              <a:rPr lang="ru-RU" sz="240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дальнейшем</a:t>
            </a:r>
            <a:r>
              <a:rPr lang="ru-RU" sz="240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получить</a:t>
            </a:r>
            <a:r>
              <a:rPr lang="ru-RU" sz="2400" spc="4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spc="-10" dirty="0">
                <a:solidFill>
                  <a:srgbClr val="3F4058"/>
                </a:solidFill>
                <a:latin typeface="Lucida Sans Unicode"/>
                <a:cs typeface="Lucida Sans Unicode"/>
              </a:rPr>
              <a:t>образование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и</a:t>
            </a:r>
            <a:r>
              <a:rPr lang="ru-RU" sz="2400" spc="3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ориентироваться</a:t>
            </a:r>
            <a:r>
              <a:rPr lang="ru-RU" sz="2400" spc="4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в</a:t>
            </a:r>
            <a:r>
              <a:rPr lang="ru-RU" sz="2400" spc="3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dirty="0">
                <a:solidFill>
                  <a:srgbClr val="3F4058"/>
                </a:solidFill>
                <a:latin typeface="Lucida Sans Unicode"/>
                <a:cs typeface="Lucida Sans Unicode"/>
              </a:rPr>
              <a:t>мире</a:t>
            </a:r>
            <a:r>
              <a:rPr lang="ru-RU" sz="2400" spc="4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sz="2400" spc="-10" dirty="0" smtClean="0">
                <a:solidFill>
                  <a:srgbClr val="3F4058"/>
                </a:solidFill>
                <a:latin typeface="Lucida Sans Unicode"/>
                <a:cs typeface="Lucida Sans Unicode"/>
              </a:rPr>
              <a:t>профессий</a:t>
            </a:r>
            <a:r>
              <a:rPr lang="ru-RU" dirty="0" smtClean="0"/>
              <a:t>.</a:t>
            </a:r>
            <a:endParaRPr lang="ru-RU" sz="24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70706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300" y="501650"/>
            <a:ext cx="9094914" cy="1090340"/>
          </a:xfrm>
          <a:prstGeom prst="rect">
            <a:avLst/>
          </a:prstGeom>
        </p:spPr>
        <p:txBody>
          <a:bodyPr vert="horz" wrap="square" lIns="0" tIns="10582" rIns="0" bIns="0" rtlCol="0" anchor="t">
            <a:spAutoFit/>
          </a:bodyPr>
          <a:lstStyle/>
          <a:p>
            <a:pPr marL="422732">
              <a:lnSpc>
                <a:spcPct val="100000"/>
              </a:lnSpc>
              <a:spcBef>
                <a:spcPts val="83"/>
              </a:spcBef>
            </a:pPr>
            <a:r>
              <a:rPr sz="2456" dirty="0"/>
              <a:t>Для</a:t>
            </a:r>
            <a:r>
              <a:rPr sz="2456" spc="-83" dirty="0"/>
              <a:t> </a:t>
            </a:r>
            <a:r>
              <a:rPr sz="2456" dirty="0"/>
              <a:t>развития</a:t>
            </a:r>
            <a:r>
              <a:rPr sz="2456" spc="-53" dirty="0"/>
              <a:t> </a:t>
            </a:r>
            <a:r>
              <a:rPr sz="2456" spc="-9" dirty="0"/>
              <a:t>функциональной</a:t>
            </a:r>
            <a:r>
              <a:rPr sz="2456" spc="-53" dirty="0"/>
              <a:t> </a:t>
            </a:r>
            <a:r>
              <a:rPr sz="2456" spc="-9" dirty="0"/>
              <a:t>грамотности</a:t>
            </a:r>
            <a:r>
              <a:rPr sz="2456" spc="-79" dirty="0"/>
              <a:t> </a:t>
            </a:r>
            <a:r>
              <a:rPr sz="2456" spc="-9" dirty="0"/>
              <a:t>учащихся</a:t>
            </a:r>
            <a:endParaRPr sz="2456" dirty="0"/>
          </a:p>
          <a:p>
            <a:pPr marL="11139" marR="4456">
              <a:lnSpc>
                <a:spcPct val="100000"/>
              </a:lnSpc>
              <a:spcBef>
                <a:spcPts val="18"/>
              </a:spcBef>
              <a:tabLst>
                <a:tab pos="1267638" algn="l"/>
                <a:tab pos="1704850" algn="l"/>
                <a:tab pos="2576490" algn="l"/>
                <a:tab pos="2834362" algn="l"/>
                <a:tab pos="4853336" algn="l"/>
                <a:tab pos="7058892" algn="l"/>
                <a:tab pos="7338484" algn="l"/>
              </a:tabLst>
            </a:pPr>
            <a:r>
              <a:rPr sz="2280" spc="-9" dirty="0">
                <a:solidFill>
                  <a:srgbClr val="44536A"/>
                </a:solidFill>
              </a:rPr>
              <a:t>работать</a:t>
            </a:r>
            <a:r>
              <a:rPr sz="2280" dirty="0">
                <a:solidFill>
                  <a:srgbClr val="44536A"/>
                </a:solidFill>
              </a:rPr>
              <a:t>	</a:t>
            </a:r>
            <a:r>
              <a:rPr sz="2280" spc="-22" dirty="0">
                <a:solidFill>
                  <a:srgbClr val="44536A"/>
                </a:solidFill>
              </a:rPr>
              <a:t>на</a:t>
            </a:r>
            <a:r>
              <a:rPr sz="2280" dirty="0">
                <a:solidFill>
                  <a:srgbClr val="44536A"/>
                </a:solidFill>
              </a:rPr>
              <a:t>	</a:t>
            </a:r>
            <a:r>
              <a:rPr sz="2280" spc="-9" dirty="0">
                <a:solidFill>
                  <a:srgbClr val="44536A"/>
                </a:solidFill>
              </a:rPr>
              <a:t>уроке</a:t>
            </a:r>
            <a:r>
              <a:rPr sz="2280" dirty="0">
                <a:solidFill>
                  <a:srgbClr val="44536A"/>
                </a:solidFill>
              </a:rPr>
              <a:t>	</a:t>
            </a:r>
            <a:r>
              <a:rPr sz="2280" spc="-44" dirty="0">
                <a:solidFill>
                  <a:srgbClr val="44536A"/>
                </a:solidFill>
              </a:rPr>
              <a:t>с</a:t>
            </a:r>
            <a:r>
              <a:rPr sz="2280" dirty="0">
                <a:solidFill>
                  <a:srgbClr val="44536A"/>
                </a:solidFill>
              </a:rPr>
              <a:t>	</a:t>
            </a:r>
            <a:r>
              <a:rPr sz="2280" spc="-9" dirty="0">
                <a:solidFill>
                  <a:srgbClr val="44536A"/>
                </a:solidFill>
              </a:rPr>
              <a:t>информацией,</a:t>
            </a:r>
            <a:r>
              <a:rPr sz="2280" dirty="0">
                <a:solidFill>
                  <a:srgbClr val="44536A"/>
                </a:solidFill>
              </a:rPr>
              <a:t>	</a:t>
            </a:r>
            <a:r>
              <a:rPr sz="2280" spc="-9" dirty="0">
                <a:solidFill>
                  <a:srgbClr val="44536A"/>
                </a:solidFill>
              </a:rPr>
              <a:t>представленной</a:t>
            </a:r>
            <a:r>
              <a:rPr sz="2280" dirty="0">
                <a:solidFill>
                  <a:srgbClr val="44536A"/>
                </a:solidFill>
              </a:rPr>
              <a:t>	</a:t>
            </a:r>
            <a:r>
              <a:rPr sz="2280" spc="-44" dirty="0">
                <a:solidFill>
                  <a:srgbClr val="44536A"/>
                </a:solidFill>
              </a:rPr>
              <a:t>в</a:t>
            </a:r>
            <a:r>
              <a:rPr sz="2280" dirty="0">
                <a:solidFill>
                  <a:srgbClr val="44536A"/>
                </a:solidFill>
              </a:rPr>
              <a:t>	</a:t>
            </a:r>
            <a:r>
              <a:rPr sz="2280" spc="-9" dirty="0">
                <a:solidFill>
                  <a:srgbClr val="44536A"/>
                </a:solidFill>
              </a:rPr>
              <a:t>разной </a:t>
            </a:r>
            <a:r>
              <a:rPr sz="2280" dirty="0">
                <a:solidFill>
                  <a:srgbClr val="44536A"/>
                </a:solidFill>
              </a:rPr>
              <a:t>форме</a:t>
            </a:r>
            <a:r>
              <a:rPr sz="2280" spc="-57" dirty="0">
                <a:solidFill>
                  <a:srgbClr val="44536A"/>
                </a:solidFill>
              </a:rPr>
              <a:t> </a:t>
            </a:r>
            <a:r>
              <a:rPr sz="2280" dirty="0">
                <a:solidFill>
                  <a:srgbClr val="44536A"/>
                </a:solidFill>
              </a:rPr>
              <a:t>(рисунок,</a:t>
            </a:r>
            <a:r>
              <a:rPr sz="2280" spc="-35" dirty="0">
                <a:solidFill>
                  <a:srgbClr val="44536A"/>
                </a:solidFill>
              </a:rPr>
              <a:t> </a:t>
            </a:r>
            <a:r>
              <a:rPr sz="2280" spc="-9" dirty="0">
                <a:solidFill>
                  <a:srgbClr val="44536A"/>
                </a:solidFill>
              </a:rPr>
              <a:t>текст,</a:t>
            </a:r>
            <a:r>
              <a:rPr sz="2280" spc="-48" dirty="0">
                <a:solidFill>
                  <a:srgbClr val="44536A"/>
                </a:solidFill>
              </a:rPr>
              <a:t> </a:t>
            </a:r>
            <a:r>
              <a:rPr sz="2280" dirty="0">
                <a:solidFill>
                  <a:srgbClr val="44536A"/>
                </a:solidFill>
              </a:rPr>
              <a:t>таблица,</a:t>
            </a:r>
            <a:r>
              <a:rPr sz="2280" spc="-31" dirty="0">
                <a:solidFill>
                  <a:srgbClr val="44536A"/>
                </a:solidFill>
              </a:rPr>
              <a:t> </a:t>
            </a:r>
            <a:r>
              <a:rPr sz="2280" spc="-9" dirty="0">
                <a:solidFill>
                  <a:srgbClr val="44536A"/>
                </a:solidFill>
              </a:rPr>
              <a:t>диаграмма</a:t>
            </a:r>
            <a:r>
              <a:rPr sz="2280" spc="-9" dirty="0">
                <a:solidFill>
                  <a:srgbClr val="44536A"/>
                </a:solidFill>
              </a:rPr>
              <a:t>);</a:t>
            </a:r>
            <a:endParaRPr sz="2280" dirty="0"/>
          </a:p>
        </p:txBody>
      </p:sp>
      <p:sp>
        <p:nvSpPr>
          <p:cNvPr id="3" name="object 3"/>
          <p:cNvSpPr txBox="1"/>
          <p:nvPr/>
        </p:nvSpPr>
        <p:spPr>
          <a:xfrm>
            <a:off x="1003300" y="2025650"/>
            <a:ext cx="9094914" cy="3851516"/>
          </a:xfrm>
          <a:prstGeom prst="rect">
            <a:avLst/>
          </a:prstGeom>
        </p:spPr>
        <p:txBody>
          <a:bodyPr vert="horz" wrap="square" lIns="0" tIns="11696" rIns="0" bIns="0" rtlCol="0">
            <a:spAutoFit/>
          </a:bodyPr>
          <a:lstStyle/>
          <a:p>
            <a:pPr marL="11139" marR="5570">
              <a:spcBef>
                <a:spcPts val="92"/>
              </a:spcBef>
              <a:tabLst>
                <a:tab pos="1277106" algn="l"/>
                <a:tab pos="1544446" algn="l"/>
                <a:tab pos="3161853" algn="l"/>
                <a:tab pos="4582655" algn="l"/>
                <a:tab pos="6354340" algn="l"/>
              </a:tabLst>
            </a:pPr>
            <a:r>
              <a:rPr sz="2280" spc="-9" dirty="0">
                <a:solidFill>
                  <a:srgbClr val="44536A"/>
                </a:solidFill>
                <a:latin typeface="Calibri"/>
                <a:cs typeface="Calibri"/>
              </a:rPr>
              <a:t>работать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sz="2280" spc="-44" dirty="0">
                <a:solidFill>
                  <a:srgbClr val="44536A"/>
                </a:solidFill>
                <a:latin typeface="Calibri"/>
                <a:cs typeface="Calibri"/>
              </a:rPr>
              <a:t>с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sz="2280" spc="-9" dirty="0">
                <a:solidFill>
                  <a:srgbClr val="44536A"/>
                </a:solidFill>
                <a:latin typeface="Calibri"/>
                <a:cs typeface="Calibri"/>
              </a:rPr>
              <a:t>реальными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sz="2280" spc="-9" dirty="0">
                <a:solidFill>
                  <a:srgbClr val="44536A"/>
                </a:solidFill>
                <a:latin typeface="Calibri"/>
                <a:cs typeface="Calibri"/>
              </a:rPr>
              <a:t>данными,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sz="2280" spc="-9" dirty="0">
                <a:solidFill>
                  <a:srgbClr val="44536A"/>
                </a:solidFill>
                <a:latin typeface="Calibri"/>
                <a:cs typeface="Calibri"/>
              </a:rPr>
              <a:t>сведениями,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sz="2280" spc="-9" dirty="0">
                <a:solidFill>
                  <a:srgbClr val="44536A"/>
                </a:solidFill>
                <a:latin typeface="Calibri"/>
                <a:cs typeface="Calibri"/>
              </a:rPr>
              <a:t>информацией, 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величинами</a:t>
            </a:r>
            <a:r>
              <a:rPr sz="2280" spc="-7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и</a:t>
            </a:r>
            <a:r>
              <a:rPr sz="2280" spc="-4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единицами</a:t>
            </a:r>
            <a:r>
              <a:rPr sz="2280" spc="-4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80" spc="-9" dirty="0">
                <a:solidFill>
                  <a:srgbClr val="44536A"/>
                </a:solidFill>
                <a:latin typeface="Calibri"/>
                <a:cs typeface="Calibri"/>
              </a:rPr>
              <a:t>измерений</a:t>
            </a:r>
            <a:r>
              <a:rPr sz="2280" spc="-9" dirty="0">
                <a:solidFill>
                  <a:srgbClr val="44536A"/>
                </a:solidFill>
                <a:latin typeface="Calibri"/>
                <a:cs typeface="Calibri"/>
              </a:rPr>
              <a:t>;</a:t>
            </a:r>
            <a:endParaRPr sz="2280" dirty="0">
              <a:latin typeface="Calibri"/>
              <a:cs typeface="Calibri"/>
            </a:endParaRPr>
          </a:p>
          <a:p>
            <a:pPr>
              <a:spcBef>
                <a:spcPts val="9"/>
              </a:spcBef>
            </a:pPr>
            <a:endParaRPr sz="2237" dirty="0">
              <a:latin typeface="Calibri"/>
              <a:cs typeface="Calibri"/>
            </a:endParaRPr>
          </a:p>
          <a:p>
            <a:pPr marL="11139" marR="4456">
              <a:tabLst>
                <a:tab pos="1768900" algn="l"/>
                <a:tab pos="3791773" algn="l"/>
                <a:tab pos="5744470" algn="l"/>
              </a:tabLst>
            </a:pPr>
            <a:r>
              <a:rPr sz="2280" spc="-9" dirty="0">
                <a:solidFill>
                  <a:srgbClr val="44536A"/>
                </a:solidFill>
                <a:latin typeface="Calibri"/>
                <a:cs typeface="Calibri"/>
              </a:rPr>
              <a:t>поощрять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sz="2280" spc="-9" dirty="0">
                <a:solidFill>
                  <a:srgbClr val="44536A"/>
                </a:solidFill>
                <a:latin typeface="Calibri"/>
                <a:cs typeface="Calibri"/>
              </a:rPr>
              <a:t>проявление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sz="2280" spc="-9" dirty="0">
                <a:solidFill>
                  <a:srgbClr val="44536A"/>
                </a:solidFill>
                <a:latin typeface="Calibri"/>
                <a:cs typeface="Calibri"/>
              </a:rPr>
              <a:t>учащимися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sz="2280" spc="-9" dirty="0">
                <a:solidFill>
                  <a:srgbClr val="44536A"/>
                </a:solidFill>
                <a:latin typeface="Calibri"/>
                <a:cs typeface="Calibri"/>
              </a:rPr>
              <a:t>самостоятельности, 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использование</a:t>
            </a:r>
            <a:r>
              <a:rPr sz="2280" spc="-4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учебного</a:t>
            </a:r>
            <a:r>
              <a:rPr sz="2280" spc="-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и</a:t>
            </a:r>
            <a:r>
              <a:rPr sz="228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жизненного</a:t>
            </a:r>
            <a:r>
              <a:rPr sz="2280" spc="-3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80" spc="-9" dirty="0">
                <a:solidFill>
                  <a:srgbClr val="44536A"/>
                </a:solidFill>
                <a:latin typeface="Calibri"/>
                <a:cs typeface="Calibri"/>
              </a:rPr>
              <a:t>опыта</a:t>
            </a:r>
            <a:r>
              <a:rPr sz="2280" spc="-9" dirty="0">
                <a:solidFill>
                  <a:srgbClr val="44536A"/>
                </a:solidFill>
                <a:latin typeface="Calibri"/>
                <a:cs typeface="Calibri"/>
              </a:rPr>
              <a:t>;</a:t>
            </a:r>
            <a:endParaRPr sz="2280" dirty="0">
              <a:latin typeface="Calibri"/>
              <a:cs typeface="Calibri"/>
            </a:endParaRPr>
          </a:p>
          <a:p>
            <a:pPr>
              <a:spcBef>
                <a:spcPts val="4"/>
              </a:spcBef>
            </a:pPr>
            <a:endParaRPr sz="2237" dirty="0">
              <a:latin typeface="Calibri"/>
              <a:cs typeface="Calibri"/>
            </a:endParaRPr>
          </a:p>
          <a:p>
            <a:pPr marL="11139" marR="6684">
              <a:spcBef>
                <a:spcPts val="4"/>
              </a:spcBef>
              <a:tabLst>
                <a:tab pos="1578977" algn="l"/>
                <a:tab pos="2976386" algn="l"/>
                <a:tab pos="3307777" algn="l"/>
                <a:tab pos="5613585" algn="l"/>
                <a:tab pos="5944975" algn="l"/>
              </a:tabLst>
            </a:pPr>
            <a:r>
              <a:rPr sz="2280" spc="-9" dirty="0">
                <a:solidFill>
                  <a:srgbClr val="44536A"/>
                </a:solidFill>
                <a:latin typeface="Calibri"/>
                <a:cs typeface="Calibri"/>
              </a:rPr>
              <a:t>побуждать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sz="2280" spc="-9" dirty="0">
                <a:solidFill>
                  <a:srgbClr val="44536A"/>
                </a:solidFill>
                <a:latin typeface="Calibri"/>
                <a:cs typeface="Calibri"/>
              </a:rPr>
              <a:t>учащихся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sz="2280" spc="-44" dirty="0">
                <a:solidFill>
                  <a:srgbClr val="44536A"/>
                </a:solidFill>
                <a:latin typeface="Calibri"/>
                <a:cs typeface="Calibri"/>
              </a:rPr>
              <a:t>к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sz="2280" spc="-9" dirty="0">
                <a:solidFill>
                  <a:srgbClr val="44536A"/>
                </a:solidFill>
                <a:latin typeface="Calibri"/>
                <a:cs typeface="Calibri"/>
              </a:rPr>
              <a:t>высказываниям,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sz="2280" spc="-44" dirty="0">
                <a:solidFill>
                  <a:srgbClr val="44536A"/>
                </a:solidFill>
                <a:latin typeface="Calibri"/>
                <a:cs typeface="Calibri"/>
              </a:rPr>
              <a:t>к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sz="2280" spc="-9" dirty="0">
                <a:solidFill>
                  <a:srgbClr val="44536A"/>
                </a:solidFill>
                <a:latin typeface="Calibri"/>
                <a:cs typeface="Calibri"/>
              </a:rPr>
              <a:t>формулированию вопросов</a:t>
            </a:r>
            <a:r>
              <a:rPr sz="2280" spc="-9" dirty="0">
                <a:solidFill>
                  <a:srgbClr val="44536A"/>
                </a:solidFill>
                <a:latin typeface="Calibri"/>
                <a:cs typeface="Calibri"/>
              </a:rPr>
              <a:t>;</a:t>
            </a:r>
            <a:endParaRPr sz="2280" dirty="0">
              <a:latin typeface="Calibri"/>
              <a:cs typeface="Calibri"/>
            </a:endParaRPr>
          </a:p>
          <a:p>
            <a:pPr>
              <a:spcBef>
                <a:spcPts val="4"/>
              </a:spcBef>
            </a:pPr>
            <a:endParaRPr sz="2237" dirty="0">
              <a:latin typeface="Calibri"/>
              <a:cs typeface="Calibri"/>
            </a:endParaRPr>
          </a:p>
          <a:p>
            <a:pPr marL="11139" marR="4456">
              <a:tabLst>
                <a:tab pos="1431940" algn="l"/>
                <a:tab pos="3716584" algn="l"/>
                <a:tab pos="6006797" algn="l"/>
              </a:tabLst>
            </a:pPr>
            <a:r>
              <a:rPr sz="2280" spc="-9" dirty="0">
                <a:solidFill>
                  <a:srgbClr val="44536A"/>
                </a:solidFill>
                <a:latin typeface="Calibri"/>
                <a:cs typeface="Calibri"/>
              </a:rPr>
              <a:t>активно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sz="2280" spc="-9" dirty="0">
                <a:solidFill>
                  <a:srgbClr val="44536A"/>
                </a:solidFill>
                <a:latin typeface="Calibri"/>
                <a:cs typeface="Calibri"/>
              </a:rPr>
              <a:t>разрабатывать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sz="2280" spc="-9" dirty="0">
                <a:solidFill>
                  <a:srgbClr val="44536A"/>
                </a:solidFill>
                <a:latin typeface="Calibri"/>
                <a:cs typeface="Calibri"/>
              </a:rPr>
              <a:t>(использовать)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sz="2280" spc="-18" dirty="0">
                <a:solidFill>
                  <a:srgbClr val="44536A"/>
                </a:solidFill>
                <a:latin typeface="Calibri"/>
                <a:cs typeface="Calibri"/>
              </a:rPr>
              <a:t>«PISA-подобные» 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задания,</a:t>
            </a:r>
            <a:r>
              <a:rPr sz="2280" spc="-57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чаще</a:t>
            </a:r>
            <a:r>
              <a:rPr sz="2280" spc="-1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включать</a:t>
            </a:r>
            <a:r>
              <a:rPr sz="2280" spc="-1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их</a:t>
            </a:r>
            <a:r>
              <a:rPr sz="228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в</a:t>
            </a:r>
            <a:r>
              <a:rPr sz="2280" spc="-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каждый</a:t>
            </a:r>
            <a:r>
              <a:rPr sz="2280" spc="-1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80" dirty="0">
                <a:solidFill>
                  <a:srgbClr val="44536A"/>
                </a:solidFill>
                <a:latin typeface="Calibri"/>
                <a:cs typeface="Calibri"/>
              </a:rPr>
              <a:t>предмет</a:t>
            </a:r>
            <a:r>
              <a:rPr sz="228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80" spc="-9" dirty="0">
                <a:solidFill>
                  <a:srgbClr val="44536A"/>
                </a:solidFill>
                <a:latin typeface="Calibri"/>
                <a:cs typeface="Calibri"/>
              </a:rPr>
              <a:t>(урок</a:t>
            </a:r>
            <a:r>
              <a:rPr sz="2280" spc="-9" dirty="0">
                <a:solidFill>
                  <a:srgbClr val="44536A"/>
                </a:solidFill>
                <a:latin typeface="Calibri"/>
                <a:cs typeface="Calibri"/>
              </a:rPr>
              <a:t>)</a:t>
            </a:r>
            <a:endParaRPr sz="228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5700" y="1035050"/>
            <a:ext cx="7929824" cy="5340093"/>
          </a:xfrm>
          <a:prstGeom prst="rect">
            <a:avLst/>
          </a:prstGeom>
        </p:spPr>
        <p:txBody>
          <a:bodyPr vert="horz" wrap="square" lIns="0" tIns="10582" rIns="0" bIns="0" rtlCol="0">
            <a:spAutoFit/>
          </a:bodyPr>
          <a:lstStyle/>
          <a:p>
            <a:pPr marL="573667" marR="124759" indent="453364">
              <a:spcBef>
                <a:spcPts val="83"/>
              </a:spcBef>
            </a:pPr>
            <a:r>
              <a:rPr sz="2456" b="1" dirty="0">
                <a:solidFill>
                  <a:srgbClr val="C00000"/>
                </a:solidFill>
                <a:latin typeface="Calibri"/>
                <a:cs typeface="Calibri"/>
              </a:rPr>
              <a:t>Институт</a:t>
            </a:r>
            <a:r>
              <a:rPr sz="2456" b="1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56" b="1" spc="-9" dirty="0">
                <a:solidFill>
                  <a:srgbClr val="C00000"/>
                </a:solidFill>
                <a:latin typeface="Calibri"/>
                <a:cs typeface="Calibri"/>
              </a:rPr>
              <a:t>стратегии</a:t>
            </a:r>
            <a:r>
              <a:rPr sz="2456" b="1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56" b="1" dirty="0">
                <a:solidFill>
                  <a:srgbClr val="C00000"/>
                </a:solidFill>
                <a:latin typeface="Calibri"/>
                <a:cs typeface="Calibri"/>
              </a:rPr>
              <a:t>развития</a:t>
            </a:r>
            <a:r>
              <a:rPr sz="2456" b="1" spc="-7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56" b="1" dirty="0">
                <a:solidFill>
                  <a:srgbClr val="C00000"/>
                </a:solidFill>
                <a:latin typeface="Calibri"/>
                <a:cs typeface="Calibri"/>
              </a:rPr>
              <a:t>образования</a:t>
            </a:r>
            <a:r>
              <a:rPr sz="2456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56" b="1" spc="-22" dirty="0">
                <a:solidFill>
                  <a:srgbClr val="C00000"/>
                </a:solidFill>
                <a:latin typeface="Calibri"/>
                <a:cs typeface="Calibri"/>
              </a:rPr>
              <a:t>РАО </a:t>
            </a:r>
            <a:endParaRPr lang="ru-RU" sz="2456" b="1" spc="-22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573667" marR="124759" indent="453364" algn="ctr">
              <a:spcBef>
                <a:spcPts val="83"/>
              </a:spcBef>
            </a:pPr>
            <a:r>
              <a:rPr lang="en-US" sz="2456" b="1" dirty="0" smtClean="0">
                <a:solidFill>
                  <a:srgbClr val="C00000"/>
                </a:solidFill>
                <a:latin typeface="Calibri"/>
                <a:cs typeface="Calibri"/>
                <a:hlinkClick r:id="rId2"/>
              </a:rPr>
              <a:t>https://instrao.ru/</a:t>
            </a:r>
            <a:endParaRPr lang="ru-RU" sz="2456" b="1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573667" marR="124759" indent="453364">
              <a:spcBef>
                <a:spcPts val="83"/>
              </a:spcBef>
            </a:pPr>
            <a:r>
              <a:rPr lang="ru-RU" sz="2456" b="1" dirty="0" smtClean="0">
                <a:solidFill>
                  <a:srgbClr val="C00000"/>
                </a:solidFill>
                <a:latin typeface="Calibri"/>
                <a:cs typeface="Calibri"/>
              </a:rPr>
              <a:t>Единое содержание </a:t>
            </a:r>
            <a:r>
              <a:rPr lang="ru-RU" sz="2456" b="1" smtClean="0">
                <a:solidFill>
                  <a:srgbClr val="C00000"/>
                </a:solidFill>
                <a:latin typeface="Calibri"/>
                <a:cs typeface="Calibri"/>
              </a:rPr>
              <a:t>общего образования</a:t>
            </a:r>
            <a:endParaRPr lang="ru-RU" sz="2456" b="1" spc="-22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573667" marR="124759" indent="453364">
              <a:spcBef>
                <a:spcPts val="83"/>
              </a:spcBef>
            </a:pPr>
            <a:r>
              <a:rPr lang="en-US" sz="2456" b="1" spc="-22" dirty="0" smtClean="0">
                <a:solidFill>
                  <a:srgbClr val="C00000"/>
                </a:solidFill>
                <a:latin typeface="Calibri"/>
                <a:cs typeface="Calibri"/>
                <a:hlinkClick r:id="rId3"/>
              </a:rPr>
              <a:t>https://edsoo.ru/Funkcionalnaya_gramotnost.htm</a:t>
            </a:r>
            <a:r>
              <a:rPr lang="ru-RU" sz="2456" b="1" spc="-22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</a:p>
          <a:p>
            <a:pPr marL="443896" algn="ctr"/>
            <a:endParaRPr sz="2456" dirty="0">
              <a:latin typeface="Calibri"/>
              <a:cs typeface="Calibri"/>
            </a:endParaRPr>
          </a:p>
          <a:p>
            <a:pPr marL="454477" marR="4456" algn="ctr"/>
            <a:r>
              <a:rPr sz="2456" b="1" dirty="0">
                <a:solidFill>
                  <a:srgbClr val="001F5F"/>
                </a:solidFill>
                <a:latin typeface="Calibri"/>
                <a:cs typeface="Calibri"/>
              </a:rPr>
              <a:t>Проект</a:t>
            </a:r>
            <a:r>
              <a:rPr sz="2456" b="1" spc="-8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6" b="1" spc="-9" dirty="0">
                <a:solidFill>
                  <a:srgbClr val="001F5F"/>
                </a:solidFill>
                <a:latin typeface="Calibri"/>
                <a:cs typeface="Calibri"/>
              </a:rPr>
              <a:t>«Мониторинг</a:t>
            </a:r>
            <a:r>
              <a:rPr sz="2456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6" b="1" spc="-9" dirty="0">
                <a:solidFill>
                  <a:srgbClr val="001F5F"/>
                </a:solidFill>
                <a:latin typeface="Calibri"/>
                <a:cs typeface="Calibri"/>
              </a:rPr>
              <a:t>формирования</a:t>
            </a:r>
            <a:r>
              <a:rPr sz="2456" b="1" spc="-5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6" b="1" spc="-9" dirty="0">
                <a:solidFill>
                  <a:srgbClr val="001F5F"/>
                </a:solidFill>
                <a:latin typeface="Calibri"/>
                <a:cs typeface="Calibri"/>
              </a:rPr>
              <a:t>функциональной грамотности»</a:t>
            </a:r>
            <a:endParaRPr sz="2456" dirty="0">
              <a:latin typeface="Calibri"/>
              <a:cs typeface="Calibri"/>
            </a:endParaRPr>
          </a:p>
          <a:p>
            <a:pPr marL="11139" marR="2381555" indent="2823223">
              <a:spcBef>
                <a:spcPts val="4"/>
              </a:spcBef>
            </a:pPr>
            <a:r>
              <a:rPr sz="2456" b="1" u="sng" spc="-26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http://skiv.instrao.ru</a:t>
            </a:r>
            <a:r>
              <a:rPr sz="2456" b="1" spc="-26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456" b="1" i="1" u="sng" spc="-18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читательская</a:t>
            </a:r>
            <a:r>
              <a:rPr sz="2456" b="1" i="1" u="sng" spc="-57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2456" b="1" i="1" u="sng" spc="-9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грамотность</a:t>
            </a:r>
            <a:r>
              <a:rPr sz="2456" b="1" i="1" spc="-9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456" b="1" i="1" u="sng" spc="-18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математическая</a:t>
            </a:r>
            <a:r>
              <a:rPr sz="2456" b="1" i="1" u="sng" spc="-31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2456" b="1" i="1" u="sng" spc="-9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грамотность</a:t>
            </a:r>
            <a:r>
              <a:rPr sz="2456" b="1" i="1" spc="-9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456" b="1" i="1" u="sng" spc="-9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естественнонаучная</a:t>
            </a:r>
            <a:r>
              <a:rPr sz="2456" b="1" i="1" u="sng" spc="-96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2456" b="1" i="1" u="sng" spc="-9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грамотность</a:t>
            </a:r>
            <a:endParaRPr sz="2456" dirty="0">
              <a:latin typeface="Calibri"/>
              <a:cs typeface="Calibri"/>
            </a:endParaRPr>
          </a:p>
          <a:p>
            <a:pPr marL="11139" marR="4220632" algn="just"/>
            <a:r>
              <a:rPr sz="2456" b="1" i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финансовая</a:t>
            </a:r>
            <a:r>
              <a:rPr sz="2456" b="1" i="1" u="sng" spc="-136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2456" b="1" i="1" u="sng" spc="-9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грамотность</a:t>
            </a:r>
            <a:r>
              <a:rPr sz="2456" b="1" i="1" spc="-9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456" b="1" i="1" u="sng" spc="-9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глобальные</a:t>
            </a:r>
            <a:r>
              <a:rPr sz="2456" b="1" i="1" u="sng" spc="-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2456" b="1" i="1" u="sng" spc="-9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компетенции</a:t>
            </a:r>
            <a:r>
              <a:rPr sz="2456" b="1" i="1" spc="-9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456" b="1" i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креативное</a:t>
            </a:r>
            <a:r>
              <a:rPr sz="2456" b="1" i="1" u="sng" spc="-132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2456" b="1" i="1" u="sng" spc="-9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мышление</a:t>
            </a:r>
            <a:endParaRPr sz="2456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79729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788E12-A493-4FF3-8A06-CE225938B8F7}"/>
</file>

<file path=customXml/itemProps2.xml><?xml version="1.0" encoding="utf-8"?>
<ds:datastoreItem xmlns:ds="http://schemas.openxmlformats.org/officeDocument/2006/customXml" ds:itemID="{1AA8D139-518D-4E05-81C6-67635EC7D33D}"/>
</file>

<file path=customXml/itemProps3.xml><?xml version="1.0" encoding="utf-8"?>
<ds:datastoreItem xmlns:ds="http://schemas.openxmlformats.org/officeDocument/2006/customXml" ds:itemID="{B12A842A-DA5D-47AB-A56D-6EE21BD7BC24}"/>
</file>

<file path=customXml/itemProps4.xml><?xml version="1.0" encoding="utf-8"?>
<ds:datastoreItem xmlns:ds="http://schemas.openxmlformats.org/officeDocument/2006/customXml" ds:itemID="{0D304A21-B065-459D-AB40-4DA0F23F83DA}"/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63</TotalTime>
  <Words>318</Words>
  <Application>Microsoft Office PowerPoint</Application>
  <PresentationFormat>Произвольный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Franklin Gothic Book</vt:lpstr>
      <vt:lpstr>Calibri</vt:lpstr>
      <vt:lpstr>Lucida Sans Unicode</vt:lpstr>
      <vt:lpstr>Crop</vt:lpstr>
      <vt:lpstr>Обновленные ФГОС НОО И ФГОС ООО</vt:lpstr>
      <vt:lpstr>Задачи обновленных ФГОС</vt:lpstr>
      <vt:lpstr>Поколения ФГОС</vt:lpstr>
      <vt:lpstr>Отличительные особенности</vt:lpstr>
      <vt:lpstr>Содержание воспитательной деятельности</vt:lpstr>
      <vt:lpstr>Функциональная грамотность</vt:lpstr>
      <vt:lpstr>Для развития функциональной грамотности учащихся работать на уроке с информацией, представленной в разной форме (рисунок, текст, таблица, диаграмма);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2022-03-23T06:54:47Z</dcterms:created>
  <dcterms:modified xsi:type="dcterms:W3CDTF">2022-04-01T06:31:06Z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2022-03-31T00:00:00Z</vt:filetime>
  </property>
  <property fmtid="{D5CDD505-2E9C-101B-9397-08002B2CF9AE}" pid="3" name="LastSaved">
    <vt:filetime>2022-03-31T00:00:00Z</vt:filetime>
  </property>
  <property fmtid="{D5CDD505-2E9C-101B-9397-08002B2CF9AE}" pid="4" name="ContentTypeId">
    <vt:lpwstr>0x010100E7A85887BC00AB4B902C95D0D0122006</vt:lpwstr>
  </property>
</Properties>
</file>