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313" r:id="rId3"/>
    <p:sldId id="294" r:id="rId4"/>
    <p:sldId id="314" r:id="rId5"/>
    <p:sldId id="315" r:id="rId6"/>
    <p:sldId id="316" r:id="rId7"/>
    <p:sldId id="312" r:id="rId8"/>
  </p:sldIdLst>
  <p:sldSz cx="9144000" cy="6858000" type="screen4x3"/>
  <p:notesSz cx="6815138" cy="9945688"/>
  <p:custDataLst>
    <p:tags r:id="rId1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5A1"/>
    <a:srgbClr val="09B711"/>
    <a:srgbClr val="CCCC00"/>
    <a:srgbClr val="4B285E"/>
    <a:srgbClr val="83037D"/>
    <a:srgbClr val="B404AC"/>
    <a:srgbClr val="FF9966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40" autoAdjust="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BBCBC2-3FA9-4C62-BE6B-0D8FB205521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508FF8-1CF3-40BE-8B49-07809C3CCF29}">
      <dgm:prSet phldrT="[Текст]"/>
      <dgm:spPr>
        <a:solidFill>
          <a:srgbClr val="FF9966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директор</a:t>
          </a:r>
          <a:endParaRPr lang="ru-RU" dirty="0">
            <a:solidFill>
              <a:schemeClr val="tx1"/>
            </a:solidFill>
          </a:endParaRPr>
        </a:p>
      </dgm:t>
    </dgm:pt>
    <dgm:pt modelId="{3DB1EE13-6CE5-4E28-BC59-D6365FBD0EAF}" type="parTrans" cxnId="{1A5EE159-B680-4E3F-9BF9-8854E209E815}">
      <dgm:prSet/>
      <dgm:spPr/>
      <dgm:t>
        <a:bodyPr/>
        <a:lstStyle/>
        <a:p>
          <a:endParaRPr lang="ru-RU"/>
        </a:p>
      </dgm:t>
    </dgm:pt>
    <dgm:pt modelId="{7974D052-52A1-467B-8E16-A513E730BF51}" type="sibTrans" cxnId="{1A5EE159-B680-4E3F-9BF9-8854E209E815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E84981CE-4854-4770-B4C4-6705D706923B}">
      <dgm:prSet phldrT="[Текст]"/>
      <dgm:spPr>
        <a:solidFill>
          <a:srgbClr val="99CC0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Учащиеся </a:t>
          </a:r>
        </a:p>
        <a:p>
          <a:r>
            <a:rPr lang="ru-RU" dirty="0" smtClean="0">
              <a:solidFill>
                <a:schemeClr val="tx1"/>
              </a:solidFill>
            </a:rPr>
            <a:t>2-11 классов</a:t>
          </a:r>
          <a:endParaRPr lang="ru-RU" dirty="0">
            <a:solidFill>
              <a:schemeClr val="tx1"/>
            </a:solidFill>
          </a:endParaRPr>
        </a:p>
      </dgm:t>
    </dgm:pt>
    <dgm:pt modelId="{EE71A7FF-0312-48F2-8F25-1AA3945E136A}" type="parTrans" cxnId="{714725CC-D91E-49EA-9A3B-1DBAEA581D74}">
      <dgm:prSet/>
      <dgm:spPr/>
      <dgm:t>
        <a:bodyPr/>
        <a:lstStyle/>
        <a:p>
          <a:endParaRPr lang="ru-RU"/>
        </a:p>
      </dgm:t>
    </dgm:pt>
    <dgm:pt modelId="{A8C5233A-669D-4755-A95D-6699BD9A668D}" type="sibTrans" cxnId="{714725CC-D91E-49EA-9A3B-1DBAEA581D74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773A6169-3462-4723-8FA6-8057E8BAB1C4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координатор</a:t>
          </a:r>
          <a:endParaRPr lang="ru-RU" dirty="0">
            <a:solidFill>
              <a:schemeClr val="tx1"/>
            </a:solidFill>
          </a:endParaRPr>
        </a:p>
      </dgm:t>
    </dgm:pt>
    <dgm:pt modelId="{4329C0AE-6060-4B63-A739-3BC0A7C0AC62}" type="parTrans" cxnId="{64519079-C83C-44B0-811A-1532AF1C43BD}">
      <dgm:prSet/>
      <dgm:spPr/>
      <dgm:t>
        <a:bodyPr/>
        <a:lstStyle/>
        <a:p>
          <a:endParaRPr lang="ru-RU"/>
        </a:p>
      </dgm:t>
    </dgm:pt>
    <dgm:pt modelId="{0E4A3903-DCB9-40D3-A7CD-C8BE527FAD31}" type="sibTrans" cxnId="{64519079-C83C-44B0-811A-1532AF1C43BD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AE5A8616-0A11-4C8E-B27B-D9559ABAAE39}">
      <dgm:prSet phldrT="[Текст]"/>
      <dgm:spPr>
        <a:solidFill>
          <a:srgbClr val="99CC0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руководитель</a:t>
          </a:r>
          <a:endParaRPr lang="ru-RU" dirty="0">
            <a:solidFill>
              <a:schemeClr val="tx1"/>
            </a:solidFill>
          </a:endParaRPr>
        </a:p>
      </dgm:t>
    </dgm:pt>
    <dgm:pt modelId="{BE2B02DF-0314-487B-B01C-5B56EBD3221B}" type="parTrans" cxnId="{21FF2C54-715C-48CB-9A5B-94575FD5E752}">
      <dgm:prSet/>
      <dgm:spPr/>
      <dgm:t>
        <a:bodyPr/>
        <a:lstStyle/>
        <a:p>
          <a:endParaRPr lang="ru-RU"/>
        </a:p>
      </dgm:t>
    </dgm:pt>
    <dgm:pt modelId="{DC02BAE9-EEF2-4D5C-AEFC-508CA9483A38}" type="sibTrans" cxnId="{21FF2C54-715C-48CB-9A5B-94575FD5E752}">
      <dgm:prSet/>
      <dgm:spPr>
        <a:solidFill>
          <a:srgbClr val="8045A1"/>
        </a:solidFill>
      </dgm:spPr>
      <dgm:t>
        <a:bodyPr/>
        <a:lstStyle/>
        <a:p>
          <a:endParaRPr lang="ru-RU"/>
        </a:p>
      </dgm:t>
    </dgm:pt>
    <dgm:pt modelId="{5E56CB84-72F8-41C9-8379-CEF379C67856}" type="pres">
      <dgm:prSet presAssocID="{32BBCBC2-3FA9-4C62-BE6B-0D8FB205521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D63F2D-3381-4B69-9B62-791CB9DF2761}" type="pres">
      <dgm:prSet presAssocID="{78508FF8-1CF3-40BE-8B49-07809C3CCF2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B3052-A266-423D-9512-7F89D57BF97D}" type="pres">
      <dgm:prSet presAssocID="{7974D052-52A1-467B-8E16-A513E730BF51}" presName="sibTrans" presStyleLbl="sibTrans2D1" presStyleIdx="0" presStyleCnt="4" custAng="16290371" custScaleX="280129" custScaleY="94988" custLinFactNeighborX="7268" custLinFactNeighborY="-20364"/>
      <dgm:spPr/>
      <dgm:t>
        <a:bodyPr/>
        <a:lstStyle/>
        <a:p>
          <a:endParaRPr lang="ru-RU"/>
        </a:p>
      </dgm:t>
    </dgm:pt>
    <dgm:pt modelId="{DD7F8B24-B0B2-4126-A739-92F2A87A4DA7}" type="pres">
      <dgm:prSet presAssocID="{7974D052-52A1-467B-8E16-A513E730BF51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A12D871B-E131-40B1-B6FE-F37528E3D0E4}" type="pres">
      <dgm:prSet presAssocID="{E84981CE-4854-4770-B4C4-6705D706923B}" presName="node" presStyleLbl="node1" presStyleIdx="1" presStyleCnt="4" custRadScaleRad="94687" custRadScaleInc="193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B8FC46-CD4C-4AEC-93EF-638ACA9BD113}" type="pres">
      <dgm:prSet presAssocID="{A8C5233A-669D-4755-A95D-6699BD9A668D}" presName="sibTrans" presStyleLbl="sibTrans2D1" presStyleIdx="1" presStyleCnt="4" custAng="777539" custScaleX="144816" custScaleY="118407" custLinFactNeighborX="-44061" custLinFactNeighborY="92394"/>
      <dgm:spPr/>
      <dgm:t>
        <a:bodyPr/>
        <a:lstStyle/>
        <a:p>
          <a:endParaRPr lang="ru-RU"/>
        </a:p>
      </dgm:t>
    </dgm:pt>
    <dgm:pt modelId="{E9EF5866-D1A1-4019-8439-C9A093B29385}" type="pres">
      <dgm:prSet presAssocID="{A8C5233A-669D-4755-A95D-6699BD9A668D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18F1813E-1491-4D15-ABB1-2890F72F03AA}" type="pres">
      <dgm:prSet presAssocID="{773A6169-3462-4723-8FA6-8057E8BAB1C4}" presName="node" presStyleLbl="node1" presStyleIdx="2" presStyleCnt="4" custScaleY="118639" custRadScaleRad="136902" custRadScaleInc="2107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E0087F-341D-437B-9788-D132F09FBD4D}" type="pres">
      <dgm:prSet presAssocID="{0E4A3903-DCB9-40D3-A7CD-C8BE527FAD31}" presName="sibTrans" presStyleLbl="sibTrans2D1" presStyleIdx="2" presStyleCnt="4" custAng="18850234" custLinFactX="-41798" custLinFactY="-146346" custLinFactNeighborX="-100000" custLinFactNeighborY="-200000"/>
      <dgm:spPr/>
      <dgm:t>
        <a:bodyPr/>
        <a:lstStyle/>
        <a:p>
          <a:endParaRPr lang="ru-RU"/>
        </a:p>
      </dgm:t>
    </dgm:pt>
    <dgm:pt modelId="{C1BA9B40-C3A0-4797-A32A-8C9F750D1A5F}" type="pres">
      <dgm:prSet presAssocID="{0E4A3903-DCB9-40D3-A7CD-C8BE527FAD31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12DEAD3A-3517-46F1-8A51-A39808F9227A}" type="pres">
      <dgm:prSet presAssocID="{AE5A8616-0A11-4C8E-B27B-D9559ABAAE39}" presName="node" presStyleLbl="node1" presStyleIdx="3" presStyleCnt="4" custScaleX="115845" custScaleY="137204" custRadScaleRad="147398" custRadScaleInc="-399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3406DA-73EB-4214-B37B-A37BE1E5FCA7}" type="pres">
      <dgm:prSet presAssocID="{DC02BAE9-EEF2-4D5C-AEFC-508CA9483A38}" presName="sibTrans" presStyleLbl="sibTrans2D1" presStyleIdx="3" presStyleCnt="4" custAng="5867053" custScaleX="137613" custScaleY="91773" custLinFactY="300000" custLinFactNeighborX="28749" custLinFactNeighborY="332756"/>
      <dgm:spPr/>
      <dgm:t>
        <a:bodyPr/>
        <a:lstStyle/>
        <a:p>
          <a:endParaRPr lang="ru-RU"/>
        </a:p>
      </dgm:t>
    </dgm:pt>
    <dgm:pt modelId="{384E8424-D653-4C90-8FB3-87D601533815}" type="pres">
      <dgm:prSet presAssocID="{DC02BAE9-EEF2-4D5C-AEFC-508CA9483A38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983E6DF0-8410-4915-9730-0C5DE03C851A}" type="presOf" srcId="{7974D052-52A1-467B-8E16-A513E730BF51}" destId="{036B3052-A266-423D-9512-7F89D57BF97D}" srcOrd="0" destOrd="0" presId="urn:microsoft.com/office/officeart/2005/8/layout/cycle7"/>
    <dgm:cxn modelId="{81E26299-9EF1-40EA-B7DE-0EBCB792E45B}" type="presOf" srcId="{78508FF8-1CF3-40BE-8B49-07809C3CCF29}" destId="{51D63F2D-3381-4B69-9B62-791CB9DF2761}" srcOrd="0" destOrd="0" presId="urn:microsoft.com/office/officeart/2005/8/layout/cycle7"/>
    <dgm:cxn modelId="{64519079-C83C-44B0-811A-1532AF1C43BD}" srcId="{32BBCBC2-3FA9-4C62-BE6B-0D8FB2055211}" destId="{773A6169-3462-4723-8FA6-8057E8BAB1C4}" srcOrd="2" destOrd="0" parTransId="{4329C0AE-6060-4B63-A739-3BC0A7C0AC62}" sibTransId="{0E4A3903-DCB9-40D3-A7CD-C8BE527FAD31}"/>
    <dgm:cxn modelId="{3C7138BA-B4B1-4E13-9D7B-35F7F79FE387}" type="presOf" srcId="{7974D052-52A1-467B-8E16-A513E730BF51}" destId="{DD7F8B24-B0B2-4126-A739-92F2A87A4DA7}" srcOrd="1" destOrd="0" presId="urn:microsoft.com/office/officeart/2005/8/layout/cycle7"/>
    <dgm:cxn modelId="{39F24A1F-235D-4F43-905B-14866FE4BBBE}" type="presOf" srcId="{DC02BAE9-EEF2-4D5C-AEFC-508CA9483A38}" destId="{384E8424-D653-4C90-8FB3-87D601533815}" srcOrd="1" destOrd="0" presId="urn:microsoft.com/office/officeart/2005/8/layout/cycle7"/>
    <dgm:cxn modelId="{E7322840-CF51-40BC-B574-23C5DEF05703}" type="presOf" srcId="{773A6169-3462-4723-8FA6-8057E8BAB1C4}" destId="{18F1813E-1491-4D15-ABB1-2890F72F03AA}" srcOrd="0" destOrd="0" presId="urn:microsoft.com/office/officeart/2005/8/layout/cycle7"/>
    <dgm:cxn modelId="{1C62E4DA-CB28-4013-947D-FD4EDE2EDB74}" type="presOf" srcId="{0E4A3903-DCB9-40D3-A7CD-C8BE527FAD31}" destId="{C1BA9B40-C3A0-4797-A32A-8C9F750D1A5F}" srcOrd="1" destOrd="0" presId="urn:microsoft.com/office/officeart/2005/8/layout/cycle7"/>
    <dgm:cxn modelId="{981C083D-BADE-49FE-9178-83787350F6C7}" type="presOf" srcId="{0E4A3903-DCB9-40D3-A7CD-C8BE527FAD31}" destId="{DDE0087F-341D-437B-9788-D132F09FBD4D}" srcOrd="0" destOrd="0" presId="urn:microsoft.com/office/officeart/2005/8/layout/cycle7"/>
    <dgm:cxn modelId="{39587183-007C-4501-A49F-D40509F393C9}" type="presOf" srcId="{DC02BAE9-EEF2-4D5C-AEFC-508CA9483A38}" destId="{443406DA-73EB-4214-B37B-A37BE1E5FCA7}" srcOrd="0" destOrd="0" presId="urn:microsoft.com/office/officeart/2005/8/layout/cycle7"/>
    <dgm:cxn modelId="{27A68439-FA00-4E45-B5C7-9AA7DAF7A56D}" type="presOf" srcId="{E84981CE-4854-4770-B4C4-6705D706923B}" destId="{A12D871B-E131-40B1-B6FE-F37528E3D0E4}" srcOrd="0" destOrd="0" presId="urn:microsoft.com/office/officeart/2005/8/layout/cycle7"/>
    <dgm:cxn modelId="{21FF2C54-715C-48CB-9A5B-94575FD5E752}" srcId="{32BBCBC2-3FA9-4C62-BE6B-0D8FB2055211}" destId="{AE5A8616-0A11-4C8E-B27B-D9559ABAAE39}" srcOrd="3" destOrd="0" parTransId="{BE2B02DF-0314-487B-B01C-5B56EBD3221B}" sibTransId="{DC02BAE9-EEF2-4D5C-AEFC-508CA9483A38}"/>
    <dgm:cxn modelId="{1A5EE159-B680-4E3F-9BF9-8854E209E815}" srcId="{32BBCBC2-3FA9-4C62-BE6B-0D8FB2055211}" destId="{78508FF8-1CF3-40BE-8B49-07809C3CCF29}" srcOrd="0" destOrd="0" parTransId="{3DB1EE13-6CE5-4E28-BC59-D6365FBD0EAF}" sibTransId="{7974D052-52A1-467B-8E16-A513E730BF51}"/>
    <dgm:cxn modelId="{075E0A70-C32B-4423-BB2F-5AF493FE6F3E}" type="presOf" srcId="{A8C5233A-669D-4755-A95D-6699BD9A668D}" destId="{16B8FC46-CD4C-4AEC-93EF-638ACA9BD113}" srcOrd="0" destOrd="0" presId="urn:microsoft.com/office/officeart/2005/8/layout/cycle7"/>
    <dgm:cxn modelId="{A1AEF7A6-73A8-4C00-9E4B-E3830B91E5ED}" type="presOf" srcId="{A8C5233A-669D-4755-A95D-6699BD9A668D}" destId="{E9EF5866-D1A1-4019-8439-C9A093B29385}" srcOrd="1" destOrd="0" presId="urn:microsoft.com/office/officeart/2005/8/layout/cycle7"/>
    <dgm:cxn modelId="{714725CC-D91E-49EA-9A3B-1DBAEA581D74}" srcId="{32BBCBC2-3FA9-4C62-BE6B-0D8FB2055211}" destId="{E84981CE-4854-4770-B4C4-6705D706923B}" srcOrd="1" destOrd="0" parTransId="{EE71A7FF-0312-48F2-8F25-1AA3945E136A}" sibTransId="{A8C5233A-669D-4755-A95D-6699BD9A668D}"/>
    <dgm:cxn modelId="{EA7D3F96-2102-4083-9600-5DCD79B725E5}" type="presOf" srcId="{AE5A8616-0A11-4C8E-B27B-D9559ABAAE39}" destId="{12DEAD3A-3517-46F1-8A51-A39808F9227A}" srcOrd="0" destOrd="0" presId="urn:microsoft.com/office/officeart/2005/8/layout/cycle7"/>
    <dgm:cxn modelId="{A8798028-6523-4173-AD1F-81B4998B355A}" type="presOf" srcId="{32BBCBC2-3FA9-4C62-BE6B-0D8FB2055211}" destId="{5E56CB84-72F8-41C9-8379-CEF379C67856}" srcOrd="0" destOrd="0" presId="urn:microsoft.com/office/officeart/2005/8/layout/cycle7"/>
    <dgm:cxn modelId="{97D23D9D-52C4-4BDD-B9F2-F1D68893AEA0}" type="presParOf" srcId="{5E56CB84-72F8-41C9-8379-CEF379C67856}" destId="{51D63F2D-3381-4B69-9B62-791CB9DF2761}" srcOrd="0" destOrd="0" presId="urn:microsoft.com/office/officeart/2005/8/layout/cycle7"/>
    <dgm:cxn modelId="{664D25F4-163B-41A4-99EE-B68618E6D95E}" type="presParOf" srcId="{5E56CB84-72F8-41C9-8379-CEF379C67856}" destId="{036B3052-A266-423D-9512-7F89D57BF97D}" srcOrd="1" destOrd="0" presId="urn:microsoft.com/office/officeart/2005/8/layout/cycle7"/>
    <dgm:cxn modelId="{42144604-CDD7-4CFB-A59A-0F9605F3DC16}" type="presParOf" srcId="{036B3052-A266-423D-9512-7F89D57BF97D}" destId="{DD7F8B24-B0B2-4126-A739-92F2A87A4DA7}" srcOrd="0" destOrd="0" presId="urn:microsoft.com/office/officeart/2005/8/layout/cycle7"/>
    <dgm:cxn modelId="{3A73A2C0-3BB5-4941-A683-03DB3388FB5B}" type="presParOf" srcId="{5E56CB84-72F8-41C9-8379-CEF379C67856}" destId="{A12D871B-E131-40B1-B6FE-F37528E3D0E4}" srcOrd="2" destOrd="0" presId="urn:microsoft.com/office/officeart/2005/8/layout/cycle7"/>
    <dgm:cxn modelId="{DF4FFC22-285D-4F29-B26D-E8BF052C1623}" type="presParOf" srcId="{5E56CB84-72F8-41C9-8379-CEF379C67856}" destId="{16B8FC46-CD4C-4AEC-93EF-638ACA9BD113}" srcOrd="3" destOrd="0" presId="urn:microsoft.com/office/officeart/2005/8/layout/cycle7"/>
    <dgm:cxn modelId="{072756FE-6E3D-4D23-9625-19650D2F0AE0}" type="presParOf" srcId="{16B8FC46-CD4C-4AEC-93EF-638ACA9BD113}" destId="{E9EF5866-D1A1-4019-8439-C9A093B29385}" srcOrd="0" destOrd="0" presId="urn:microsoft.com/office/officeart/2005/8/layout/cycle7"/>
    <dgm:cxn modelId="{AF5AE97A-5BDC-4ABB-87DC-E630CD5577D1}" type="presParOf" srcId="{5E56CB84-72F8-41C9-8379-CEF379C67856}" destId="{18F1813E-1491-4D15-ABB1-2890F72F03AA}" srcOrd="4" destOrd="0" presId="urn:microsoft.com/office/officeart/2005/8/layout/cycle7"/>
    <dgm:cxn modelId="{D93250AE-B421-483D-B951-CF5675136CD8}" type="presParOf" srcId="{5E56CB84-72F8-41C9-8379-CEF379C67856}" destId="{DDE0087F-341D-437B-9788-D132F09FBD4D}" srcOrd="5" destOrd="0" presId="urn:microsoft.com/office/officeart/2005/8/layout/cycle7"/>
    <dgm:cxn modelId="{F16FD1C8-070D-4F29-810C-C378EF188715}" type="presParOf" srcId="{DDE0087F-341D-437B-9788-D132F09FBD4D}" destId="{C1BA9B40-C3A0-4797-A32A-8C9F750D1A5F}" srcOrd="0" destOrd="0" presId="urn:microsoft.com/office/officeart/2005/8/layout/cycle7"/>
    <dgm:cxn modelId="{0E483AFF-15AC-4ABF-8983-174053C0B782}" type="presParOf" srcId="{5E56CB84-72F8-41C9-8379-CEF379C67856}" destId="{12DEAD3A-3517-46F1-8A51-A39808F9227A}" srcOrd="6" destOrd="0" presId="urn:microsoft.com/office/officeart/2005/8/layout/cycle7"/>
    <dgm:cxn modelId="{4D5B54D6-6E71-4AE5-871B-CE1D6BD6BC2C}" type="presParOf" srcId="{5E56CB84-72F8-41C9-8379-CEF379C67856}" destId="{443406DA-73EB-4214-B37B-A37BE1E5FCA7}" srcOrd="7" destOrd="0" presId="urn:microsoft.com/office/officeart/2005/8/layout/cycle7"/>
    <dgm:cxn modelId="{64AA6210-A0AC-4549-81E0-BD6D46311C10}" type="presParOf" srcId="{443406DA-73EB-4214-B37B-A37BE1E5FCA7}" destId="{384E8424-D653-4C90-8FB3-87D60153381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63F2D-3381-4B69-9B62-791CB9DF2761}">
      <dsp:nvSpPr>
        <dsp:cNvPr id="0" name=""/>
        <dsp:cNvSpPr/>
      </dsp:nvSpPr>
      <dsp:spPr>
        <a:xfrm>
          <a:off x="3341498" y="-38338"/>
          <a:ext cx="1679674" cy="839837"/>
        </a:xfrm>
        <a:prstGeom prst="roundRect">
          <a:avLst>
            <a:gd name="adj" fmla="val 10000"/>
          </a:avLst>
        </a:prstGeom>
        <a:solidFill>
          <a:srgbClr val="FF99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директор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3366096" y="-13740"/>
        <a:ext cx="1630478" cy="790641"/>
      </dsp:txXfrm>
    </dsp:sp>
    <dsp:sp modelId="{036B3052-A266-423D-9512-7F89D57BF97D}">
      <dsp:nvSpPr>
        <dsp:cNvPr id="0" name=""/>
        <dsp:cNvSpPr/>
      </dsp:nvSpPr>
      <dsp:spPr>
        <a:xfrm>
          <a:off x="3048672" y="1753357"/>
          <a:ext cx="2476460" cy="279210"/>
        </a:xfrm>
        <a:prstGeom prst="left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132435" y="1809199"/>
        <a:ext cx="2308934" cy="167526"/>
      </dsp:txXfrm>
    </dsp:sp>
    <dsp:sp modelId="{A12D871B-E131-40B1-B6FE-F37528E3D0E4}">
      <dsp:nvSpPr>
        <dsp:cNvPr id="0" name=""/>
        <dsp:cNvSpPr/>
      </dsp:nvSpPr>
      <dsp:spPr>
        <a:xfrm>
          <a:off x="3424127" y="3104145"/>
          <a:ext cx="1679674" cy="839837"/>
        </a:xfrm>
        <a:prstGeom prst="roundRect">
          <a:avLst>
            <a:gd name="adj" fmla="val 10000"/>
          </a:avLst>
        </a:prstGeom>
        <a:solidFill>
          <a:srgbClr val="99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Учащиеся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2-11 классов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3448725" y="3128743"/>
        <a:ext cx="1630478" cy="790641"/>
      </dsp:txXfrm>
    </dsp:sp>
    <dsp:sp modelId="{16B8FC46-CD4C-4AEC-93EF-638ACA9BD113}">
      <dsp:nvSpPr>
        <dsp:cNvPr id="0" name=""/>
        <dsp:cNvSpPr/>
      </dsp:nvSpPr>
      <dsp:spPr>
        <a:xfrm rot="13789749">
          <a:off x="2143499" y="2803495"/>
          <a:ext cx="1280235" cy="348049"/>
        </a:xfrm>
        <a:prstGeom prst="left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2247914" y="2873105"/>
        <a:ext cx="1071405" cy="208829"/>
      </dsp:txXfrm>
    </dsp:sp>
    <dsp:sp modelId="{18F1813E-1491-4D15-ABB1-2890F72F03AA}">
      <dsp:nvSpPr>
        <dsp:cNvPr id="0" name=""/>
        <dsp:cNvSpPr/>
      </dsp:nvSpPr>
      <dsp:spPr>
        <a:xfrm>
          <a:off x="1138111" y="1311348"/>
          <a:ext cx="1679674" cy="996374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координатор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1167294" y="1340531"/>
        <a:ext cx="1621308" cy="938008"/>
      </dsp:txXfrm>
    </dsp:sp>
    <dsp:sp modelId="{DDE0087F-341D-437B-9788-D132F09FBD4D}">
      <dsp:nvSpPr>
        <dsp:cNvPr id="0" name=""/>
        <dsp:cNvSpPr/>
      </dsp:nvSpPr>
      <dsp:spPr>
        <a:xfrm rot="18991840">
          <a:off x="2507966" y="736231"/>
          <a:ext cx="884042" cy="293942"/>
        </a:xfrm>
        <a:prstGeom prst="left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596149" y="795019"/>
        <a:ext cx="707676" cy="176366"/>
      </dsp:txXfrm>
    </dsp:sp>
    <dsp:sp modelId="{12DEAD3A-3517-46F1-8A51-A39808F9227A}">
      <dsp:nvSpPr>
        <dsp:cNvPr id="0" name=""/>
        <dsp:cNvSpPr/>
      </dsp:nvSpPr>
      <dsp:spPr>
        <a:xfrm>
          <a:off x="5589299" y="1422329"/>
          <a:ext cx="1945818" cy="1152290"/>
        </a:xfrm>
        <a:prstGeom prst="roundRect">
          <a:avLst>
            <a:gd name="adj" fmla="val 10000"/>
          </a:avLst>
        </a:prstGeom>
        <a:solidFill>
          <a:srgbClr val="99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руководитель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5623048" y="1456078"/>
        <a:ext cx="1878320" cy="1084792"/>
      </dsp:txXfrm>
    </dsp:sp>
    <dsp:sp modelId="{443406DA-73EB-4214-B37B-A37BE1E5FCA7}">
      <dsp:nvSpPr>
        <dsp:cNvPr id="0" name=""/>
        <dsp:cNvSpPr/>
      </dsp:nvSpPr>
      <dsp:spPr>
        <a:xfrm rot="18717923">
          <a:off x="4902625" y="2836975"/>
          <a:ext cx="1216557" cy="269760"/>
        </a:xfrm>
        <a:prstGeom prst="leftRightArrow">
          <a:avLst>
            <a:gd name="adj1" fmla="val 60000"/>
            <a:gd name="adj2" fmla="val 50000"/>
          </a:avLst>
        </a:prstGeom>
        <a:solidFill>
          <a:srgbClr val="8045A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4983553" y="2890927"/>
        <a:ext cx="1054701" cy="161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908F71E-4A56-4B07-8DC8-9162C4623738}" type="datetimeFigureOut">
              <a:rPr lang="ru-RU"/>
              <a:pPr>
                <a:defRPr/>
              </a:pPr>
              <a:t>14.04.2018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80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2CE70CD-D5F5-4C9F-B7EF-D8B5C06DE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91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E603E-C7E1-4B63-A093-872AFF80B7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DF846-5329-42C1-A045-0934AFC44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92557-F87C-4514-89E5-DB8DC306C1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4D394-F0A7-4CB7-9A4B-A63F10255C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37DD-0CA4-4FA4-93D0-E4FE8DC00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3168D-2C5A-4FAA-8986-FFDA50CD1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08D23-466F-4486-AE12-F00FA6BD3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96398-8D69-40FC-85AD-CBEF6A38EA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44E96-EA2C-45BF-8697-8C32E09853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EFAFB-00A4-43EB-9243-F4D0C2112B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474CA-EF67-474B-8A9C-1314903FD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490FB30-C08B-413D-969F-6622CCC22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1563" y="1143000"/>
            <a:ext cx="7858125" cy="226218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latin typeface="Monotype Corsiva" pitchFamily="66" charset="0"/>
              </a:rPr>
              <a:t>Проектно-исследовательская деятельность как основа обеспечения достижения </a:t>
            </a:r>
            <a:r>
              <a:rPr lang="ru-RU" sz="3600" dirty="0" err="1" smtClean="0">
                <a:latin typeface="Monotype Corsiva" pitchFamily="66" charset="0"/>
              </a:rPr>
              <a:t>метапредметных</a:t>
            </a:r>
            <a:r>
              <a:rPr lang="ru-RU" sz="3600" dirty="0" smtClean="0">
                <a:latin typeface="Monotype Corsiva" pitchFamily="66" charset="0"/>
              </a:rPr>
              <a:t>  результатов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85750" y="6215063"/>
            <a:ext cx="2286000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dirty="0" smtClean="0"/>
              <a:t>апрель 2018 год</a:t>
            </a:r>
            <a:endParaRPr lang="ru-RU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14313" y="4214813"/>
            <a:ext cx="4572000" cy="1190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«В душе каждого ребенка есть невидимые струны. Если тронуть их умелой рукой, они красиво зазвучат».</a:t>
            </a:r>
            <a:endParaRPr lang="en-US" b="1" dirty="0">
              <a:solidFill>
                <a:srgbClr val="C00000"/>
              </a:solidFill>
            </a:endParaRPr>
          </a:p>
          <a:p>
            <a:pPr algn="r">
              <a:defRPr/>
            </a:pPr>
            <a:r>
              <a:rPr lang="ru-RU" b="1" dirty="0">
                <a:solidFill>
                  <a:srgbClr val="C00000"/>
                </a:solidFill>
              </a:rPr>
              <a:t>В.А.Сухомлинский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Метапредметные</a:t>
            </a:r>
            <a:r>
              <a:rPr lang="ru-RU" dirty="0" smtClean="0"/>
              <a:t>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ru-RU" sz="1800" dirty="0"/>
              <a:t>способность прогнозировать своё речевое и неречевое поведение в разных ситуациях; </a:t>
            </a:r>
          </a:p>
          <a:p>
            <a:r>
              <a:rPr lang="ru-RU" sz="1800" dirty="0" smtClean="0"/>
              <a:t>формирование </a:t>
            </a:r>
            <a:r>
              <a:rPr lang="ru-RU" sz="1800" dirty="0"/>
              <a:t>коммуникативной компетенции; умение адекватно устанавливает границы уже известного и неизвестного; </a:t>
            </a:r>
          </a:p>
          <a:p>
            <a:r>
              <a:rPr lang="ru-RU" sz="1800" dirty="0" smtClean="0"/>
              <a:t>способность </a:t>
            </a:r>
            <a:r>
              <a:rPr lang="ru-RU" sz="1800" dirty="0"/>
              <a:t>ставить и формулировать для себя цели действий, прогнозировать результаты, анализировать их (причём как положительные, так и отрицательные), делать выводы в процессе работы и по её окончании, корректировать намеченный план, ставить новые цели; </a:t>
            </a:r>
          </a:p>
          <a:p>
            <a:r>
              <a:rPr lang="ru-RU" sz="1800" smtClean="0"/>
              <a:t>умение </a:t>
            </a:r>
            <a:r>
              <a:rPr lang="ru-RU" sz="1800" dirty="0"/>
              <a:t>извлекать нужную информацию из разных видов источников, систематизировать её, анализировать и представлять в разных формах; </a:t>
            </a:r>
          </a:p>
          <a:p>
            <a:r>
              <a:rPr lang="ru-RU" sz="1800" smtClean="0"/>
              <a:t>рефлексия </a:t>
            </a:r>
            <a:r>
              <a:rPr lang="ru-RU" sz="1800" dirty="0"/>
              <a:t>(то есть самооценка, самонаблюдение, самоконтроль) в процессе коммуникации; умение выделать ключевую мысль в прочитанном, определять главные факты, устанавливать между ними логические цепочки.</a:t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76651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/>
              <a:t>Организация проектно-исследовательской деятельности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991491"/>
              </p:ext>
            </p:extLst>
          </p:nvPr>
        </p:nvGraphicFramePr>
        <p:xfrm>
          <a:off x="500034" y="1214423"/>
          <a:ext cx="8229600" cy="4071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5652120" y="1772816"/>
            <a:ext cx="303468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089340" y="184569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</a:t>
            </a:r>
            <a:r>
              <a:rPr lang="ru-RU" dirty="0" smtClean="0"/>
              <a:t>лассный руководитель</a:t>
            </a:r>
            <a:endParaRPr lang="ru-RU" dirty="0"/>
          </a:p>
        </p:txBody>
      </p:sp>
      <p:sp>
        <p:nvSpPr>
          <p:cNvPr id="6" name="Двойная стрелка влево/вправо 5"/>
          <p:cNvSpPr/>
          <p:nvPr/>
        </p:nvSpPr>
        <p:spPr>
          <a:xfrm rot="21057230">
            <a:off x="3333053" y="2340403"/>
            <a:ext cx="2291510" cy="355562"/>
          </a:xfrm>
          <a:prstGeom prst="left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4000" b="1" dirty="0" smtClean="0"/>
              <a:t>Сильные стороны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/>
          <a:lstStyle/>
          <a:p>
            <a:r>
              <a:rPr lang="ru-RU" sz="1600" dirty="0" smtClean="0"/>
              <a:t>1.Разработана </a:t>
            </a:r>
            <a:r>
              <a:rPr lang="ru-RU" sz="1600" dirty="0"/>
              <a:t>нормативно - правовая база по ПИД (положение, критерии оценки результатов для учащихся, графики предзащиты и защиты проектов);</a:t>
            </a:r>
          </a:p>
          <a:p>
            <a:r>
              <a:rPr lang="ru-RU" sz="1600" dirty="0"/>
              <a:t>2.    Создан банк тематики ПИ работ анализируя который можно сделать вывод о 100% вовлеченность учащихся в ПИД;</a:t>
            </a:r>
          </a:p>
          <a:p>
            <a:r>
              <a:rPr lang="ru-RU" sz="1600" dirty="0"/>
              <a:t>2.1. Создание информационного стенда по ПИД</a:t>
            </a:r>
          </a:p>
          <a:p>
            <a:r>
              <a:rPr lang="ru-RU" sz="1600" dirty="0"/>
              <a:t>3. Разработаны циклограммы ПИД для классных руководителей и руководителей проектов; для учащихся паспорта проектов;</a:t>
            </a:r>
          </a:p>
          <a:p>
            <a:r>
              <a:rPr lang="ru-RU" sz="1600" dirty="0"/>
              <a:t>3.    Школьная традиция Ежегодная конференция «Все умею все могу»</a:t>
            </a:r>
          </a:p>
          <a:p>
            <a:r>
              <a:rPr lang="ru-RU" sz="1600" dirty="0"/>
              <a:t>4. Обмен опытом на постоянно действующих семинарах по организации работы ПИД</a:t>
            </a:r>
          </a:p>
          <a:p>
            <a:r>
              <a:rPr lang="ru-RU" sz="1600" dirty="0"/>
              <a:t>5. Результативность, качество, практическая значимость представленных проектов на конкурсах, олимпиадах различного уровня ( Наумкина Ю.В. , Булатова К.Е., </a:t>
            </a:r>
            <a:r>
              <a:rPr lang="ru-RU" sz="1600" dirty="0" err="1"/>
              <a:t>Калинникова</a:t>
            </a:r>
            <a:r>
              <a:rPr lang="ru-RU" sz="1600" dirty="0"/>
              <a:t> А.Ю., Семенова С.Л., </a:t>
            </a:r>
            <a:r>
              <a:rPr lang="ru-RU" sz="1600" dirty="0" err="1"/>
              <a:t>Скопцова</a:t>
            </a:r>
            <a:r>
              <a:rPr lang="ru-RU" sz="1600" dirty="0"/>
              <a:t> Е.В.,) </a:t>
            </a:r>
          </a:p>
          <a:p>
            <a:r>
              <a:rPr lang="ru-RU" sz="1600" dirty="0"/>
              <a:t>6.  Использование ПИД на учебных занятиях (рабочие программы педагогов и КТП содержат раздел «Тематика проектов»)</a:t>
            </a:r>
          </a:p>
          <a:p>
            <a:r>
              <a:rPr lang="ru-RU" sz="1600" dirty="0"/>
              <a:t>7. Степень сотрудничества учитель-ученик, ученик-ученик становится фактором развития и самоопределения личности;</a:t>
            </a:r>
          </a:p>
          <a:p>
            <a:r>
              <a:rPr lang="ru-RU" sz="1600" dirty="0"/>
              <a:t>8. Дифференцированный подход. Тему проектов учащийся выбирает сам с учётом своих интересов и возможностей. Это позволяет учащемуся реализовать свой творческий потенциал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79971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dirty="0" smtClean="0"/>
              <a:t>Слабые стороны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/>
            <a:r>
              <a:rPr lang="ru-RU" sz="1800" dirty="0"/>
              <a:t>При создании банка тем проектов отмечается отсутствие четкости и конкретности в определении темы проекта</a:t>
            </a:r>
          </a:p>
          <a:p>
            <a:pPr lvl="0"/>
            <a:r>
              <a:rPr lang="ru-RU" sz="1800" dirty="0"/>
              <a:t> У 60% учащихся научный руководитель и предметная направленность выбираются из числа классных руководителей.</a:t>
            </a:r>
          </a:p>
          <a:p>
            <a:pPr lvl="0"/>
            <a:r>
              <a:rPr lang="ru-RU" sz="1800" dirty="0"/>
              <a:t>В связи с загруженностью не соблюдаются сроки защиты проектов</a:t>
            </a:r>
          </a:p>
          <a:p>
            <a:pPr lvl="0"/>
            <a:r>
              <a:rPr lang="ru-RU" sz="1800" dirty="0"/>
              <a:t>Не соблюдаются сроки по подготовке проектов (график предзащиты утвержден), а подготовка проходит за 2-3 дня до предзащиты</a:t>
            </a:r>
          </a:p>
          <a:p>
            <a:pPr lvl="0"/>
            <a:r>
              <a:rPr lang="ru-RU" sz="1800" dirty="0"/>
              <a:t>Научные руководители не присутствуют на предзащитах и защитах проектов.</a:t>
            </a:r>
          </a:p>
          <a:p>
            <a:pPr lvl="0"/>
            <a:r>
              <a:rPr lang="ru-RU" sz="1800" dirty="0"/>
              <a:t>Представленные проекты низкого качества, не имение возможности отбора проектов на следующий учебный год для участия в городских и региональных конкурсах.</a:t>
            </a:r>
          </a:p>
          <a:p>
            <a:pPr lvl="0"/>
            <a:r>
              <a:rPr lang="ru-RU" sz="1800" dirty="0"/>
              <a:t>Представленные продукты имеют однообразную форму (презентация)</a:t>
            </a:r>
          </a:p>
          <a:p>
            <a:pPr lvl="0"/>
            <a:r>
              <a:rPr lang="ru-RU" sz="1800" dirty="0"/>
              <a:t>Захлестнувшая нас волна увлечения проектами привела к тому, что делать проекты стало модно, причем, часто целью этих работ является просто участие для пополнения портфолио учащегося.</a:t>
            </a:r>
          </a:p>
        </p:txBody>
      </p:sp>
    </p:spTree>
    <p:extLst>
      <p:ext uri="{BB962C8B-B14F-4D97-AF65-F5344CB8AC3E}">
        <p14:creationId xmlns:p14="http://schemas.microsoft.com/office/powerpoint/2010/main" val="81664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/>
          <a:lstStyle/>
          <a:p>
            <a:r>
              <a:rPr lang="ru-RU" sz="1800" dirty="0"/>
              <a:t> </a:t>
            </a:r>
            <a:r>
              <a:rPr lang="ru-RU" sz="2000" b="1" dirty="0"/>
              <a:t>Слабые стороны выявленные у учащихся по формированию </a:t>
            </a:r>
            <a:r>
              <a:rPr lang="ru-RU" sz="2000" b="1" dirty="0" err="1"/>
              <a:t>метапредметных</a:t>
            </a:r>
            <a:r>
              <a:rPr lang="ru-RU" sz="2000" b="1" dirty="0"/>
              <a:t> результатов (из анализа МО объединений школы</a:t>
            </a:r>
            <a:r>
              <a:rPr lang="ru-RU" sz="1800" dirty="0"/>
              <a:t>) 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lvl="0"/>
            <a:r>
              <a:rPr lang="ru-RU" sz="1800" dirty="0"/>
              <a:t>Не умение учащимися обрабатывать информацию, копирование первоисточника</a:t>
            </a:r>
          </a:p>
          <a:p>
            <a:pPr lvl="0"/>
            <a:r>
              <a:rPr lang="ru-RU" sz="1800" dirty="0"/>
              <a:t>Самостоятельность учащихся в поиске информации по теме проекта</a:t>
            </a:r>
          </a:p>
          <a:p>
            <a:pPr lvl="0"/>
            <a:r>
              <a:rPr lang="ru-RU" sz="1800" dirty="0"/>
              <a:t>Отсутствие словарного запаса учащихся, что приводит к грамотному и связному изложению материала проекта</a:t>
            </a:r>
          </a:p>
          <a:p>
            <a:pPr lvl="0"/>
            <a:r>
              <a:rPr lang="ru-RU" sz="1800" dirty="0"/>
              <a:t>Групповые проекты в основном выполняют высокомотивированные учащиеся.</a:t>
            </a:r>
          </a:p>
          <a:p>
            <a:pPr lvl="0"/>
            <a:r>
              <a:rPr lang="ru-RU" sz="1800" dirty="0"/>
              <a:t>Отсутствие у учащихся навыка публичного выступления, тем самым ограниченное участие учащихся в конкурсах, олимпиадах различного уровня</a:t>
            </a:r>
          </a:p>
          <a:p>
            <a:pPr lvl="0"/>
            <a:r>
              <a:rPr lang="ru-RU" sz="1800" dirty="0"/>
              <a:t>Низкий уровень мотивации учащихся участвующих в ПИД</a:t>
            </a:r>
          </a:p>
          <a:p>
            <a:pPr lvl="0"/>
            <a:r>
              <a:rPr lang="ru-RU" sz="1800" dirty="0"/>
              <a:t>Низкий выбор учащимися проектов по предметам Иностранный язык Технология</a:t>
            </a:r>
          </a:p>
          <a:p>
            <a:pPr lvl="0"/>
            <a:r>
              <a:rPr lang="ru-RU" sz="1800" dirty="0"/>
              <a:t>Не доведение учащимися до завершения выбранной темы проекта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73055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1\Desktop\Рисунок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" y="728664"/>
            <a:ext cx="9123363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476" y="1112839"/>
            <a:ext cx="3589337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500063" y="5000626"/>
            <a:ext cx="8286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ТВОРЧЕСКИХ УСПЕХОВ!</a:t>
            </a:r>
          </a:p>
        </p:txBody>
      </p:sp>
    </p:spTree>
    <p:extLst>
      <p:ext uri="{BB962C8B-B14F-4D97-AF65-F5344CB8AC3E}">
        <p14:creationId xmlns:p14="http://schemas.microsoft.com/office/powerpoint/2010/main" val="151785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dfe97eca289d5baf94963e11ef0b9253a5758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AWJJH2MPE6E2-1585558818-2921</_dlc_DocId>
    <_dlc_DocIdUrl xmlns="4a252ca3-5a62-4c1c-90a6-29f4710e47f8">
      <Url>http://edu-sps.koiro.local/Kostroma_EDU/kos-sch-29/_layouts/15/DocIdRedir.aspx?ID=AWJJH2MPE6E2-1585558818-2921</Url>
      <Description>AWJJH2MPE6E2-1585558818-2921</Description>
    </_dlc_DocIdUrl>
  </documentManagement>
</p:properties>
</file>

<file path=customXml/itemProps1.xml><?xml version="1.0" encoding="utf-8"?>
<ds:datastoreItem xmlns:ds="http://schemas.openxmlformats.org/officeDocument/2006/customXml" ds:itemID="{B640B272-CA20-4E15-800F-BC4ED10FB1C5}"/>
</file>

<file path=customXml/itemProps2.xml><?xml version="1.0" encoding="utf-8"?>
<ds:datastoreItem xmlns:ds="http://schemas.openxmlformats.org/officeDocument/2006/customXml" ds:itemID="{CBEAD489-96DB-40A1-830F-013C1203BEB6}"/>
</file>

<file path=customXml/itemProps3.xml><?xml version="1.0" encoding="utf-8"?>
<ds:datastoreItem xmlns:ds="http://schemas.openxmlformats.org/officeDocument/2006/customXml" ds:itemID="{A92D4767-0947-47B6-9953-09B66E770F87}"/>
</file>

<file path=customXml/itemProps4.xml><?xml version="1.0" encoding="utf-8"?>
<ds:datastoreItem xmlns:ds="http://schemas.openxmlformats.org/officeDocument/2006/customXml" ds:itemID="{F281D13A-65BA-4D93-8AFB-A2FB7F9341EB}"/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416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Презентация PowerPoint</vt:lpstr>
      <vt:lpstr>Метапредметные результаты</vt:lpstr>
      <vt:lpstr>Организация проектно-исследовательской деятельности</vt:lpstr>
      <vt:lpstr>Сильные стороны</vt:lpstr>
      <vt:lpstr>Слабые стороны</vt:lpstr>
      <vt:lpstr> Слабые стороны выявленные у учащихся по формированию метапредметных результатов (из анализа МО объединений школы)  </vt:lpstr>
      <vt:lpstr>Презентация PowerPoint</vt:lpstr>
    </vt:vector>
  </TitlesOfParts>
  <Company>Лицей №1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Где труд – там успех.</dc:title>
  <dc:creator>Тягина И. А.</dc:creator>
  <cp:lastModifiedBy>Пользователь</cp:lastModifiedBy>
  <cp:revision>153</cp:revision>
  <dcterms:created xsi:type="dcterms:W3CDTF">2010-10-21T10:34:30Z</dcterms:created>
  <dcterms:modified xsi:type="dcterms:W3CDTF">2018-04-14T05:42:30Z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2646f348-6be4-48b9-85f1-1f40c602f9b8</vt:lpwstr>
  </property>
</Properties>
</file>