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theme/theme1.xml" ContentType="application/vnd.openxmlformats-officedocument.theme+xml"/>
  <Override PartName="/ppt/diagrams/quickStyle2.xml" ContentType="application/vnd.openxmlformats-officedocument.drawingml.diagramStyle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7C5301-8A2A-48F5-8A26-94D8CCEA257C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8F2652C-586D-4360-8BB7-CC88869899C4}">
      <dgm:prSet phldrT="[Текст]"/>
      <dgm:spPr/>
      <dgm:t>
        <a:bodyPr/>
        <a:lstStyle/>
        <a:p>
          <a:r>
            <a:rPr lang="ru-RU" dirty="0" smtClean="0"/>
            <a:t>Стратегия развития школы</a:t>
          </a:r>
          <a:endParaRPr lang="ru-RU" dirty="0"/>
        </a:p>
      </dgm:t>
    </dgm:pt>
    <dgm:pt modelId="{9BA41457-4314-43FD-A534-222F8DD87ADD}" type="parTrans" cxnId="{B7E45200-CCA3-4233-932F-E2621E5F9EBE}">
      <dgm:prSet/>
      <dgm:spPr/>
      <dgm:t>
        <a:bodyPr/>
        <a:lstStyle/>
        <a:p>
          <a:endParaRPr lang="ru-RU"/>
        </a:p>
      </dgm:t>
    </dgm:pt>
    <dgm:pt modelId="{3BF52661-BFA8-4BD5-9D19-1C540EBFBDCE}" type="sibTrans" cxnId="{B7E45200-CCA3-4233-932F-E2621E5F9EBE}">
      <dgm:prSet/>
      <dgm:spPr/>
      <dgm:t>
        <a:bodyPr/>
        <a:lstStyle/>
        <a:p>
          <a:endParaRPr lang="ru-RU"/>
        </a:p>
      </dgm:t>
    </dgm:pt>
    <dgm:pt modelId="{754AA141-E717-4946-B86A-481D3FCFB21A}" type="asst">
      <dgm:prSet phldrT="[Текст]"/>
      <dgm:spPr/>
      <dgm:t>
        <a:bodyPr/>
        <a:lstStyle/>
        <a:p>
          <a:r>
            <a:rPr lang="ru-RU" dirty="0" smtClean="0"/>
            <a:t>«Введение и реализация ФГОС</a:t>
          </a:r>
          <a:endParaRPr lang="ru-RU" dirty="0"/>
        </a:p>
      </dgm:t>
    </dgm:pt>
    <dgm:pt modelId="{6CB2ECD2-071C-418B-8D14-6CFC7F3CE457}" type="parTrans" cxnId="{9568276B-F129-4D18-8ACA-C6E86FEDBDB0}">
      <dgm:prSet/>
      <dgm:spPr/>
      <dgm:t>
        <a:bodyPr/>
        <a:lstStyle/>
        <a:p>
          <a:endParaRPr lang="ru-RU"/>
        </a:p>
      </dgm:t>
    </dgm:pt>
    <dgm:pt modelId="{98E221FC-758B-40C4-9919-13CFC1A1AFA8}" type="sibTrans" cxnId="{9568276B-F129-4D18-8ACA-C6E86FEDBDB0}">
      <dgm:prSet/>
      <dgm:spPr/>
      <dgm:t>
        <a:bodyPr/>
        <a:lstStyle/>
        <a:p>
          <a:endParaRPr lang="ru-RU"/>
        </a:p>
      </dgm:t>
    </dgm:pt>
    <dgm:pt modelId="{704AF765-E96A-4BE4-AE6E-0069427C4567}">
      <dgm:prSet phldrT="[Текст]"/>
      <dgm:spPr/>
      <dgm:t>
        <a:bodyPr/>
        <a:lstStyle/>
        <a:p>
          <a:r>
            <a:rPr lang="ru-RU" dirty="0" smtClean="0"/>
            <a:t>Проект перспективного развития «Школа цифрового века»</a:t>
          </a:r>
          <a:endParaRPr lang="ru-RU" dirty="0"/>
        </a:p>
      </dgm:t>
    </dgm:pt>
    <dgm:pt modelId="{4BA2963F-210C-47FA-ADF6-B90115C5D41A}" type="parTrans" cxnId="{753DA753-ABE0-43BC-87D5-1B029166646A}">
      <dgm:prSet/>
      <dgm:spPr/>
      <dgm:t>
        <a:bodyPr/>
        <a:lstStyle/>
        <a:p>
          <a:endParaRPr lang="ru-RU"/>
        </a:p>
      </dgm:t>
    </dgm:pt>
    <dgm:pt modelId="{8C9CBE5F-DF41-42A5-A5BF-091537A72632}" type="sibTrans" cxnId="{753DA753-ABE0-43BC-87D5-1B029166646A}">
      <dgm:prSet/>
      <dgm:spPr/>
      <dgm:t>
        <a:bodyPr/>
        <a:lstStyle/>
        <a:p>
          <a:endParaRPr lang="ru-RU"/>
        </a:p>
      </dgm:t>
    </dgm:pt>
    <dgm:pt modelId="{6BDF01E7-6FCD-4BD1-9B28-6A348B4385A9}">
      <dgm:prSet phldrT="[Текст]"/>
      <dgm:spPr/>
      <dgm:t>
        <a:bodyPr/>
        <a:lstStyle/>
        <a:p>
          <a:r>
            <a:rPr lang="ru-RU" dirty="0" smtClean="0"/>
            <a:t>Проект «Юбилейный год школы»</a:t>
          </a:r>
          <a:endParaRPr lang="ru-RU" dirty="0"/>
        </a:p>
      </dgm:t>
    </dgm:pt>
    <dgm:pt modelId="{734C6E6F-1A43-4B40-BD40-E927A37C71C7}" type="parTrans" cxnId="{EA89DE5D-FDDF-4229-ADBF-90B5A0E1A2F0}">
      <dgm:prSet/>
      <dgm:spPr/>
      <dgm:t>
        <a:bodyPr/>
        <a:lstStyle/>
        <a:p>
          <a:endParaRPr lang="ru-RU"/>
        </a:p>
      </dgm:t>
    </dgm:pt>
    <dgm:pt modelId="{AEB015A7-E1F9-4CBD-AB85-DB9715EDA4C2}" type="sibTrans" cxnId="{EA89DE5D-FDDF-4229-ADBF-90B5A0E1A2F0}">
      <dgm:prSet/>
      <dgm:spPr/>
      <dgm:t>
        <a:bodyPr/>
        <a:lstStyle/>
        <a:p>
          <a:endParaRPr lang="ru-RU"/>
        </a:p>
      </dgm:t>
    </dgm:pt>
    <dgm:pt modelId="{342D6360-CDC8-4A97-8820-347FA98F4D63}">
      <dgm:prSet phldrT="[Текст]"/>
      <dgm:spPr/>
      <dgm:t>
        <a:bodyPr/>
        <a:lstStyle/>
        <a:p>
          <a:r>
            <a:rPr lang="ru-RU" dirty="0" smtClean="0"/>
            <a:t>«Реализация идей М. </a:t>
          </a:r>
          <a:r>
            <a:rPr lang="ru-RU" dirty="0" err="1" smtClean="0"/>
            <a:t>Монтессори</a:t>
          </a:r>
          <a:r>
            <a:rPr lang="ru-RU" dirty="0" smtClean="0"/>
            <a:t> в системе образования учащихся начальной и основной школы»</a:t>
          </a:r>
          <a:endParaRPr lang="ru-RU" dirty="0"/>
        </a:p>
      </dgm:t>
    </dgm:pt>
    <dgm:pt modelId="{5B326D62-A6A4-4CAC-9D63-FFD87E473AC9}" type="parTrans" cxnId="{01828793-56F1-42AE-BE95-49D6A85431C8}">
      <dgm:prSet/>
      <dgm:spPr/>
      <dgm:t>
        <a:bodyPr/>
        <a:lstStyle/>
        <a:p>
          <a:endParaRPr lang="ru-RU"/>
        </a:p>
      </dgm:t>
    </dgm:pt>
    <dgm:pt modelId="{0E5DEB56-F683-4F52-AFB7-568816C4BD63}" type="sibTrans" cxnId="{01828793-56F1-42AE-BE95-49D6A85431C8}">
      <dgm:prSet/>
      <dgm:spPr/>
      <dgm:t>
        <a:bodyPr/>
        <a:lstStyle/>
        <a:p>
          <a:endParaRPr lang="ru-RU"/>
        </a:p>
      </dgm:t>
    </dgm:pt>
    <dgm:pt modelId="{61703069-FFBA-4B20-89EB-127BE821698E}">
      <dgm:prSet/>
      <dgm:spPr/>
      <dgm:t>
        <a:bodyPr/>
        <a:lstStyle/>
        <a:p>
          <a:endParaRPr lang="ru-RU"/>
        </a:p>
      </dgm:t>
    </dgm:pt>
    <dgm:pt modelId="{D1C0EAD5-D316-4DCB-898A-AA3C10BB5899}" type="parTrans" cxnId="{EE3F07D5-9162-4444-B467-67BE4E1197C7}">
      <dgm:prSet/>
      <dgm:spPr/>
      <dgm:t>
        <a:bodyPr/>
        <a:lstStyle/>
        <a:p>
          <a:endParaRPr lang="ru-RU"/>
        </a:p>
      </dgm:t>
    </dgm:pt>
    <dgm:pt modelId="{2C8A0E13-6C9F-425F-8120-4EED7520AFF0}" type="sibTrans" cxnId="{EE3F07D5-9162-4444-B467-67BE4E1197C7}">
      <dgm:prSet/>
      <dgm:spPr/>
      <dgm:t>
        <a:bodyPr/>
        <a:lstStyle/>
        <a:p>
          <a:endParaRPr lang="ru-RU"/>
        </a:p>
      </dgm:t>
    </dgm:pt>
    <dgm:pt modelId="{4CA93930-62CD-4E8E-9966-D48A87717333}" type="pres">
      <dgm:prSet presAssocID="{BC7C5301-8A2A-48F5-8A26-94D8CCEA257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AE1CE3-1DE1-4144-A0FF-68132F483D69}" type="pres">
      <dgm:prSet presAssocID="{BC7C5301-8A2A-48F5-8A26-94D8CCEA257C}" presName="radial" presStyleCnt="0">
        <dgm:presLayoutVars>
          <dgm:animLvl val="ctr"/>
        </dgm:presLayoutVars>
      </dgm:prSet>
      <dgm:spPr/>
    </dgm:pt>
    <dgm:pt modelId="{ACB12E95-FA73-42DC-B8FE-2B02D2CE8C80}" type="pres">
      <dgm:prSet presAssocID="{C8F2652C-586D-4360-8BB7-CC88869899C4}" presName="centerShape" presStyleLbl="vennNode1" presStyleIdx="0" presStyleCnt="5"/>
      <dgm:spPr/>
      <dgm:t>
        <a:bodyPr/>
        <a:lstStyle/>
        <a:p>
          <a:endParaRPr lang="ru-RU"/>
        </a:p>
      </dgm:t>
    </dgm:pt>
    <dgm:pt modelId="{714643FB-E0FD-4EA4-A4DC-CA2017BBE523}" type="pres">
      <dgm:prSet presAssocID="{754AA141-E717-4946-B86A-481D3FCFB21A}" presName="node" presStyleLbl="vennNode1" presStyleIdx="1" presStyleCnt="5" custScaleX="162129" custScaleY="1276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C98904-9EF5-4806-91E1-8F5E3679149A}" type="pres">
      <dgm:prSet presAssocID="{704AF765-E96A-4BE4-AE6E-0069427C4567}" presName="node" presStyleLbl="vennNode1" presStyleIdx="2" presStyleCnt="5" custScaleX="157054" custScaleY="140795" custRadScaleRad="119197" custRadScaleInc="-3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578299-B2DE-4794-9694-83F4E662D536}" type="pres">
      <dgm:prSet presAssocID="{6BDF01E7-6FCD-4BD1-9B28-6A348B4385A9}" presName="node" presStyleLbl="vennNode1" presStyleIdx="3" presStyleCnt="5" custScaleX="153645" custScaleY="1257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253B1A-EA57-438C-ACDD-6961A2E18184}" type="pres">
      <dgm:prSet presAssocID="{342D6360-CDC8-4A97-8820-347FA98F4D63}" presName="node" presStyleLbl="vennNode1" presStyleIdx="4" presStyleCnt="5" custScaleX="157726" custScaleY="140794" custRadScaleRad="117839" custRadScaleInc="3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8652DE-EFCA-4019-9F8F-969AD42F4680}" type="presOf" srcId="{6BDF01E7-6FCD-4BD1-9B28-6A348B4385A9}" destId="{58578299-B2DE-4794-9694-83F4E662D536}" srcOrd="0" destOrd="0" presId="urn:microsoft.com/office/officeart/2005/8/layout/radial3"/>
    <dgm:cxn modelId="{3098D3F6-C7DE-487F-AFA3-5876E86C719C}" type="presOf" srcId="{342D6360-CDC8-4A97-8820-347FA98F4D63}" destId="{9E253B1A-EA57-438C-ACDD-6961A2E18184}" srcOrd="0" destOrd="0" presId="urn:microsoft.com/office/officeart/2005/8/layout/radial3"/>
    <dgm:cxn modelId="{753DA753-ABE0-43BC-87D5-1B029166646A}" srcId="{C8F2652C-586D-4360-8BB7-CC88869899C4}" destId="{704AF765-E96A-4BE4-AE6E-0069427C4567}" srcOrd="1" destOrd="0" parTransId="{4BA2963F-210C-47FA-ADF6-B90115C5D41A}" sibTransId="{8C9CBE5F-DF41-42A5-A5BF-091537A72632}"/>
    <dgm:cxn modelId="{9568276B-F129-4D18-8ACA-C6E86FEDBDB0}" srcId="{C8F2652C-586D-4360-8BB7-CC88869899C4}" destId="{754AA141-E717-4946-B86A-481D3FCFB21A}" srcOrd="0" destOrd="0" parTransId="{6CB2ECD2-071C-418B-8D14-6CFC7F3CE457}" sibTransId="{98E221FC-758B-40C4-9919-13CFC1A1AFA8}"/>
    <dgm:cxn modelId="{EA89DE5D-FDDF-4229-ADBF-90B5A0E1A2F0}" srcId="{C8F2652C-586D-4360-8BB7-CC88869899C4}" destId="{6BDF01E7-6FCD-4BD1-9B28-6A348B4385A9}" srcOrd="2" destOrd="0" parTransId="{734C6E6F-1A43-4B40-BD40-E927A37C71C7}" sibTransId="{AEB015A7-E1F9-4CBD-AB85-DB9715EDA4C2}"/>
    <dgm:cxn modelId="{B7B0AFFC-4524-41E8-903C-6C91092D01CC}" type="presOf" srcId="{704AF765-E96A-4BE4-AE6E-0069427C4567}" destId="{E2C98904-9EF5-4806-91E1-8F5E3679149A}" srcOrd="0" destOrd="0" presId="urn:microsoft.com/office/officeart/2005/8/layout/radial3"/>
    <dgm:cxn modelId="{01828793-56F1-42AE-BE95-49D6A85431C8}" srcId="{C8F2652C-586D-4360-8BB7-CC88869899C4}" destId="{342D6360-CDC8-4A97-8820-347FA98F4D63}" srcOrd="3" destOrd="0" parTransId="{5B326D62-A6A4-4CAC-9D63-FFD87E473AC9}" sibTransId="{0E5DEB56-F683-4F52-AFB7-568816C4BD63}"/>
    <dgm:cxn modelId="{EE3F07D5-9162-4444-B467-67BE4E1197C7}" srcId="{BC7C5301-8A2A-48F5-8A26-94D8CCEA257C}" destId="{61703069-FFBA-4B20-89EB-127BE821698E}" srcOrd="1" destOrd="0" parTransId="{D1C0EAD5-D316-4DCB-898A-AA3C10BB5899}" sibTransId="{2C8A0E13-6C9F-425F-8120-4EED7520AFF0}"/>
    <dgm:cxn modelId="{B7E45200-CCA3-4233-932F-E2621E5F9EBE}" srcId="{BC7C5301-8A2A-48F5-8A26-94D8CCEA257C}" destId="{C8F2652C-586D-4360-8BB7-CC88869899C4}" srcOrd="0" destOrd="0" parTransId="{9BA41457-4314-43FD-A534-222F8DD87ADD}" sibTransId="{3BF52661-BFA8-4BD5-9D19-1C540EBFBDCE}"/>
    <dgm:cxn modelId="{544A1152-6AD2-410A-8050-C0A609F9FE0D}" type="presOf" srcId="{C8F2652C-586D-4360-8BB7-CC88869899C4}" destId="{ACB12E95-FA73-42DC-B8FE-2B02D2CE8C80}" srcOrd="0" destOrd="0" presId="urn:microsoft.com/office/officeart/2005/8/layout/radial3"/>
    <dgm:cxn modelId="{24E06A01-9757-46CA-AC9F-2F1B5AC17153}" type="presOf" srcId="{754AA141-E717-4946-B86A-481D3FCFB21A}" destId="{714643FB-E0FD-4EA4-A4DC-CA2017BBE523}" srcOrd="0" destOrd="0" presId="urn:microsoft.com/office/officeart/2005/8/layout/radial3"/>
    <dgm:cxn modelId="{198846BA-5E00-42FF-B033-4C229E3F37DB}" type="presOf" srcId="{BC7C5301-8A2A-48F5-8A26-94D8CCEA257C}" destId="{4CA93930-62CD-4E8E-9966-D48A87717333}" srcOrd="0" destOrd="0" presId="urn:microsoft.com/office/officeart/2005/8/layout/radial3"/>
    <dgm:cxn modelId="{35044B9B-F60F-4538-819B-3948F00FCB14}" type="presParOf" srcId="{4CA93930-62CD-4E8E-9966-D48A87717333}" destId="{F3AE1CE3-1DE1-4144-A0FF-68132F483D69}" srcOrd="0" destOrd="0" presId="urn:microsoft.com/office/officeart/2005/8/layout/radial3"/>
    <dgm:cxn modelId="{DA939839-D49B-4368-B05E-C2B81D0A96A6}" type="presParOf" srcId="{F3AE1CE3-1DE1-4144-A0FF-68132F483D69}" destId="{ACB12E95-FA73-42DC-B8FE-2B02D2CE8C80}" srcOrd="0" destOrd="0" presId="urn:microsoft.com/office/officeart/2005/8/layout/radial3"/>
    <dgm:cxn modelId="{95DCC271-0693-46D0-B391-C421844A7AB4}" type="presParOf" srcId="{F3AE1CE3-1DE1-4144-A0FF-68132F483D69}" destId="{714643FB-E0FD-4EA4-A4DC-CA2017BBE523}" srcOrd="1" destOrd="0" presId="urn:microsoft.com/office/officeart/2005/8/layout/radial3"/>
    <dgm:cxn modelId="{84A1D15B-ABE0-4E4A-9CBF-A822C24E309F}" type="presParOf" srcId="{F3AE1CE3-1DE1-4144-A0FF-68132F483D69}" destId="{E2C98904-9EF5-4806-91E1-8F5E3679149A}" srcOrd="2" destOrd="0" presId="urn:microsoft.com/office/officeart/2005/8/layout/radial3"/>
    <dgm:cxn modelId="{6EF0D31A-688A-4DB6-BAEF-8F58E45E6AE9}" type="presParOf" srcId="{F3AE1CE3-1DE1-4144-A0FF-68132F483D69}" destId="{58578299-B2DE-4794-9694-83F4E662D536}" srcOrd="3" destOrd="0" presId="urn:microsoft.com/office/officeart/2005/8/layout/radial3"/>
    <dgm:cxn modelId="{8108E024-5E10-4AF9-A2E9-EC0A839B6DC1}" type="presParOf" srcId="{F3AE1CE3-1DE1-4144-A0FF-68132F483D69}" destId="{9E253B1A-EA57-438C-ACDD-6961A2E18184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7C5301-8A2A-48F5-8A26-94D8CCEA257C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8F2652C-586D-4360-8BB7-CC88869899C4}">
      <dgm:prSet phldrT="[Текст]"/>
      <dgm:spPr/>
      <dgm:t>
        <a:bodyPr/>
        <a:lstStyle/>
        <a:p>
          <a:r>
            <a:rPr lang="ru-RU" dirty="0" smtClean="0"/>
            <a:t>Юбилей школы – 140 лет</a:t>
          </a:r>
          <a:endParaRPr lang="ru-RU" dirty="0"/>
        </a:p>
      </dgm:t>
    </dgm:pt>
    <dgm:pt modelId="{9BA41457-4314-43FD-A534-222F8DD87ADD}" type="parTrans" cxnId="{B7E45200-CCA3-4233-932F-E2621E5F9EBE}">
      <dgm:prSet/>
      <dgm:spPr/>
      <dgm:t>
        <a:bodyPr/>
        <a:lstStyle/>
        <a:p>
          <a:endParaRPr lang="ru-RU"/>
        </a:p>
      </dgm:t>
    </dgm:pt>
    <dgm:pt modelId="{3BF52661-BFA8-4BD5-9D19-1C540EBFBDCE}" type="sibTrans" cxnId="{B7E45200-CCA3-4233-932F-E2621E5F9EBE}">
      <dgm:prSet/>
      <dgm:spPr/>
      <dgm:t>
        <a:bodyPr/>
        <a:lstStyle/>
        <a:p>
          <a:endParaRPr lang="ru-RU"/>
        </a:p>
      </dgm:t>
    </dgm:pt>
    <dgm:pt modelId="{754AA141-E717-4946-B86A-481D3FCFB21A}" type="asst">
      <dgm:prSet phldrT="[Текст]"/>
      <dgm:spPr/>
      <dgm:t>
        <a:bodyPr/>
        <a:lstStyle/>
        <a:p>
          <a:r>
            <a:rPr lang="ru-RU" dirty="0" smtClean="0"/>
            <a:t>«Выпускники школы"</a:t>
          </a:r>
          <a:endParaRPr lang="ru-RU" dirty="0"/>
        </a:p>
      </dgm:t>
    </dgm:pt>
    <dgm:pt modelId="{6CB2ECD2-071C-418B-8D14-6CFC7F3CE457}" type="parTrans" cxnId="{9568276B-F129-4D18-8ACA-C6E86FEDBDB0}">
      <dgm:prSet/>
      <dgm:spPr/>
      <dgm:t>
        <a:bodyPr/>
        <a:lstStyle/>
        <a:p>
          <a:endParaRPr lang="ru-RU"/>
        </a:p>
      </dgm:t>
    </dgm:pt>
    <dgm:pt modelId="{98E221FC-758B-40C4-9919-13CFC1A1AFA8}" type="sibTrans" cxnId="{9568276B-F129-4D18-8ACA-C6E86FEDBDB0}">
      <dgm:prSet/>
      <dgm:spPr/>
      <dgm:t>
        <a:bodyPr/>
        <a:lstStyle/>
        <a:p>
          <a:endParaRPr lang="ru-RU"/>
        </a:p>
      </dgm:t>
    </dgm:pt>
    <dgm:pt modelId="{704AF765-E96A-4BE4-AE6E-0069427C4567}">
      <dgm:prSet phldrT="[Текст]"/>
      <dgm:spPr/>
      <dgm:t>
        <a:bodyPr/>
        <a:lstStyle/>
        <a:p>
          <a:r>
            <a:rPr lang="ru-RU" dirty="0" smtClean="0"/>
            <a:t>«Кострома – глазами детей»</a:t>
          </a:r>
          <a:endParaRPr lang="ru-RU" dirty="0"/>
        </a:p>
      </dgm:t>
    </dgm:pt>
    <dgm:pt modelId="{4BA2963F-210C-47FA-ADF6-B90115C5D41A}" type="parTrans" cxnId="{753DA753-ABE0-43BC-87D5-1B029166646A}">
      <dgm:prSet/>
      <dgm:spPr/>
      <dgm:t>
        <a:bodyPr/>
        <a:lstStyle/>
        <a:p>
          <a:endParaRPr lang="ru-RU"/>
        </a:p>
      </dgm:t>
    </dgm:pt>
    <dgm:pt modelId="{8C9CBE5F-DF41-42A5-A5BF-091537A72632}" type="sibTrans" cxnId="{753DA753-ABE0-43BC-87D5-1B029166646A}">
      <dgm:prSet/>
      <dgm:spPr/>
      <dgm:t>
        <a:bodyPr/>
        <a:lstStyle/>
        <a:p>
          <a:endParaRPr lang="ru-RU"/>
        </a:p>
      </dgm:t>
    </dgm:pt>
    <dgm:pt modelId="{6BDF01E7-6FCD-4BD1-9B28-6A348B4385A9}">
      <dgm:prSet phldrT="[Текст]"/>
      <dgm:spPr/>
      <dgm:t>
        <a:bodyPr/>
        <a:lstStyle/>
        <a:p>
          <a:r>
            <a:rPr lang="ru-RU" dirty="0" smtClean="0"/>
            <a:t>Газета «Родителям о нас. Воспитание глазами детей»</a:t>
          </a:r>
          <a:endParaRPr lang="ru-RU" dirty="0"/>
        </a:p>
      </dgm:t>
    </dgm:pt>
    <dgm:pt modelId="{734C6E6F-1A43-4B40-BD40-E927A37C71C7}" type="parTrans" cxnId="{EA89DE5D-FDDF-4229-ADBF-90B5A0E1A2F0}">
      <dgm:prSet/>
      <dgm:spPr/>
      <dgm:t>
        <a:bodyPr/>
        <a:lstStyle/>
        <a:p>
          <a:endParaRPr lang="ru-RU"/>
        </a:p>
      </dgm:t>
    </dgm:pt>
    <dgm:pt modelId="{AEB015A7-E1F9-4CBD-AB85-DB9715EDA4C2}" type="sibTrans" cxnId="{EA89DE5D-FDDF-4229-ADBF-90B5A0E1A2F0}">
      <dgm:prSet/>
      <dgm:spPr/>
      <dgm:t>
        <a:bodyPr/>
        <a:lstStyle/>
        <a:p>
          <a:endParaRPr lang="ru-RU"/>
        </a:p>
      </dgm:t>
    </dgm:pt>
    <dgm:pt modelId="{342D6360-CDC8-4A97-8820-347FA98F4D63}">
      <dgm:prSet phldrT="[Текст]"/>
      <dgm:spPr/>
      <dgm:t>
        <a:bodyPr/>
        <a:lstStyle/>
        <a:p>
          <a:r>
            <a:rPr lang="ru-RU" dirty="0" smtClean="0"/>
            <a:t>«Мои родные – выпускники школы»</a:t>
          </a:r>
          <a:endParaRPr lang="ru-RU" dirty="0"/>
        </a:p>
      </dgm:t>
    </dgm:pt>
    <dgm:pt modelId="{5B326D62-A6A4-4CAC-9D63-FFD87E473AC9}" type="parTrans" cxnId="{01828793-56F1-42AE-BE95-49D6A85431C8}">
      <dgm:prSet/>
      <dgm:spPr/>
      <dgm:t>
        <a:bodyPr/>
        <a:lstStyle/>
        <a:p>
          <a:endParaRPr lang="ru-RU"/>
        </a:p>
      </dgm:t>
    </dgm:pt>
    <dgm:pt modelId="{0E5DEB56-F683-4F52-AFB7-568816C4BD63}" type="sibTrans" cxnId="{01828793-56F1-42AE-BE95-49D6A85431C8}">
      <dgm:prSet/>
      <dgm:spPr/>
      <dgm:t>
        <a:bodyPr/>
        <a:lstStyle/>
        <a:p>
          <a:endParaRPr lang="ru-RU"/>
        </a:p>
      </dgm:t>
    </dgm:pt>
    <dgm:pt modelId="{61703069-FFBA-4B20-89EB-127BE821698E}">
      <dgm:prSet/>
      <dgm:spPr/>
      <dgm:t>
        <a:bodyPr/>
        <a:lstStyle/>
        <a:p>
          <a:endParaRPr lang="ru-RU"/>
        </a:p>
      </dgm:t>
    </dgm:pt>
    <dgm:pt modelId="{D1C0EAD5-D316-4DCB-898A-AA3C10BB5899}" type="parTrans" cxnId="{EE3F07D5-9162-4444-B467-67BE4E1197C7}">
      <dgm:prSet/>
      <dgm:spPr/>
      <dgm:t>
        <a:bodyPr/>
        <a:lstStyle/>
        <a:p>
          <a:endParaRPr lang="ru-RU"/>
        </a:p>
      </dgm:t>
    </dgm:pt>
    <dgm:pt modelId="{2C8A0E13-6C9F-425F-8120-4EED7520AFF0}" type="sibTrans" cxnId="{EE3F07D5-9162-4444-B467-67BE4E1197C7}">
      <dgm:prSet/>
      <dgm:spPr/>
      <dgm:t>
        <a:bodyPr/>
        <a:lstStyle/>
        <a:p>
          <a:endParaRPr lang="ru-RU"/>
        </a:p>
      </dgm:t>
    </dgm:pt>
    <dgm:pt modelId="{7AF73296-534F-4DD6-8AD7-68D80CC8A017}">
      <dgm:prSet phldrT="[Текст]"/>
      <dgm:spPr/>
      <dgm:t>
        <a:bodyPr/>
        <a:lstStyle/>
        <a:p>
          <a:r>
            <a:rPr lang="ru-RU" dirty="0" smtClean="0"/>
            <a:t>«Ими гордится школа»</a:t>
          </a:r>
          <a:endParaRPr lang="ru-RU" dirty="0"/>
        </a:p>
      </dgm:t>
    </dgm:pt>
    <dgm:pt modelId="{44091202-5394-425A-BFC4-451A6699E589}" type="parTrans" cxnId="{3AF2DE66-6DAC-45C4-BC0B-C7CA8566CDC7}">
      <dgm:prSet/>
      <dgm:spPr/>
      <dgm:t>
        <a:bodyPr/>
        <a:lstStyle/>
        <a:p>
          <a:endParaRPr lang="ru-RU"/>
        </a:p>
      </dgm:t>
    </dgm:pt>
    <dgm:pt modelId="{BA6ECC24-AA8B-4400-A218-D91C8C941B21}" type="sibTrans" cxnId="{3AF2DE66-6DAC-45C4-BC0B-C7CA8566CDC7}">
      <dgm:prSet/>
      <dgm:spPr/>
      <dgm:t>
        <a:bodyPr/>
        <a:lstStyle/>
        <a:p>
          <a:endParaRPr lang="ru-RU"/>
        </a:p>
      </dgm:t>
    </dgm:pt>
    <dgm:pt modelId="{1786DE61-4AA3-46E3-B84E-BDBBBFAE7891}">
      <dgm:prSet phldrT="[Текст]"/>
      <dgm:spPr/>
      <dgm:t>
        <a:bodyPr/>
        <a:lstStyle/>
        <a:p>
          <a:r>
            <a:rPr lang="ru-RU" dirty="0" smtClean="0"/>
            <a:t>Творческие встречи, круглые столы, классные часы, торжественное мероприятие</a:t>
          </a:r>
          <a:endParaRPr lang="ru-RU" dirty="0"/>
        </a:p>
      </dgm:t>
    </dgm:pt>
    <dgm:pt modelId="{02EFFFD6-4FA3-46EC-8828-74D92B10608A}" type="parTrans" cxnId="{C474AC8C-31A3-4F82-8080-01E036ED4495}">
      <dgm:prSet/>
      <dgm:spPr/>
      <dgm:t>
        <a:bodyPr/>
        <a:lstStyle/>
        <a:p>
          <a:endParaRPr lang="ru-RU"/>
        </a:p>
      </dgm:t>
    </dgm:pt>
    <dgm:pt modelId="{E3AEDF7E-206A-43EC-B911-D5A50DEC164A}" type="sibTrans" cxnId="{C474AC8C-31A3-4F82-8080-01E036ED4495}">
      <dgm:prSet/>
      <dgm:spPr/>
      <dgm:t>
        <a:bodyPr/>
        <a:lstStyle/>
        <a:p>
          <a:endParaRPr lang="ru-RU"/>
        </a:p>
      </dgm:t>
    </dgm:pt>
    <dgm:pt modelId="{61A60368-F27A-468B-9708-44AEFF802C01}" type="pres">
      <dgm:prSet presAssocID="{BC7C5301-8A2A-48F5-8A26-94D8CCEA257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DAA9ED-DE09-4804-9217-7709958FF853}" type="pres">
      <dgm:prSet presAssocID="{C8F2652C-586D-4360-8BB7-CC88869899C4}" presName="centerShape" presStyleLbl="node0" presStyleIdx="0" presStyleCnt="1"/>
      <dgm:spPr/>
      <dgm:t>
        <a:bodyPr/>
        <a:lstStyle/>
        <a:p>
          <a:endParaRPr lang="ru-RU"/>
        </a:p>
      </dgm:t>
    </dgm:pt>
    <dgm:pt modelId="{D8AC911E-7FB2-4DA5-A684-D0146A8AB6E0}" type="pres">
      <dgm:prSet presAssocID="{6CB2ECD2-071C-418B-8D14-6CFC7F3CE457}" presName="parTrans" presStyleLbl="sibTrans2D1" presStyleIdx="0" presStyleCnt="6"/>
      <dgm:spPr/>
      <dgm:t>
        <a:bodyPr/>
        <a:lstStyle/>
        <a:p>
          <a:endParaRPr lang="ru-RU"/>
        </a:p>
      </dgm:t>
    </dgm:pt>
    <dgm:pt modelId="{B9F6E0CB-C687-4829-BBE7-E6C87E5D3CFD}" type="pres">
      <dgm:prSet presAssocID="{6CB2ECD2-071C-418B-8D14-6CFC7F3CE457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B1E53B09-BEF8-4501-9486-1AB1C9446278}" type="pres">
      <dgm:prSet presAssocID="{754AA141-E717-4946-B86A-481D3FCFB21A}" presName="node" presStyleLbl="node1" presStyleIdx="0" presStyleCnt="6" custScaleX="118547" custScaleY="1119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1F40C3-8B7D-4AFD-A118-2F46C28B1E2F}" type="pres">
      <dgm:prSet presAssocID="{4BA2963F-210C-47FA-ADF6-B90115C5D41A}" presName="parTrans" presStyleLbl="sibTrans2D1" presStyleIdx="1" presStyleCnt="6"/>
      <dgm:spPr/>
      <dgm:t>
        <a:bodyPr/>
        <a:lstStyle/>
        <a:p>
          <a:endParaRPr lang="ru-RU"/>
        </a:p>
      </dgm:t>
    </dgm:pt>
    <dgm:pt modelId="{F40EE27E-C181-4DCE-8BA1-5787E9369868}" type="pres">
      <dgm:prSet presAssocID="{4BA2963F-210C-47FA-ADF6-B90115C5D41A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DC392AF6-64B2-4473-AB3E-FF7D11ADA6F9}" type="pres">
      <dgm:prSet presAssocID="{704AF765-E96A-4BE4-AE6E-0069427C4567}" presName="node" presStyleLbl="node1" presStyleIdx="1" presStyleCnt="6" custScaleX="122569" custScaleY="1165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6C6919-B929-4A87-85F9-2F6B69DD5655}" type="pres">
      <dgm:prSet presAssocID="{734C6E6F-1A43-4B40-BD40-E927A37C71C7}" presName="parTrans" presStyleLbl="sibTrans2D1" presStyleIdx="2" presStyleCnt="6"/>
      <dgm:spPr/>
      <dgm:t>
        <a:bodyPr/>
        <a:lstStyle/>
        <a:p>
          <a:endParaRPr lang="ru-RU"/>
        </a:p>
      </dgm:t>
    </dgm:pt>
    <dgm:pt modelId="{EE19AAD2-58A5-4DC2-B702-F33B3A4B800C}" type="pres">
      <dgm:prSet presAssocID="{734C6E6F-1A43-4B40-BD40-E927A37C71C7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622F8F1E-823F-49C5-B1A0-4FCDD51C0607}" type="pres">
      <dgm:prSet presAssocID="{6BDF01E7-6FCD-4BD1-9B28-6A348B4385A9}" presName="node" presStyleLbl="node1" presStyleIdx="2" presStyleCnt="6" custScaleX="125072" custScaleY="1263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5CE0B7-A91E-4CF7-B77A-376E4072D33D}" type="pres">
      <dgm:prSet presAssocID="{5B326D62-A6A4-4CAC-9D63-FFD87E473AC9}" presName="parTrans" presStyleLbl="sibTrans2D1" presStyleIdx="3" presStyleCnt="6"/>
      <dgm:spPr/>
      <dgm:t>
        <a:bodyPr/>
        <a:lstStyle/>
        <a:p>
          <a:endParaRPr lang="ru-RU"/>
        </a:p>
      </dgm:t>
    </dgm:pt>
    <dgm:pt modelId="{32830A1B-77F5-424C-9CE3-F7B31AF23CF5}" type="pres">
      <dgm:prSet presAssocID="{5B326D62-A6A4-4CAC-9D63-FFD87E473AC9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750F6D08-6F8A-4AEC-8A7F-1CF5A179E0C7}" type="pres">
      <dgm:prSet presAssocID="{342D6360-CDC8-4A97-8820-347FA98F4D63}" presName="node" presStyleLbl="node1" presStyleIdx="3" presStyleCnt="6" custScaleX="116354" custScaleY="992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B709FB-D0ED-4671-B8AE-D37AC0BEE943}" type="pres">
      <dgm:prSet presAssocID="{44091202-5394-425A-BFC4-451A6699E589}" presName="parTrans" presStyleLbl="sibTrans2D1" presStyleIdx="4" presStyleCnt="6"/>
      <dgm:spPr/>
    </dgm:pt>
    <dgm:pt modelId="{068595BB-53A3-4466-951D-7684A515BCBC}" type="pres">
      <dgm:prSet presAssocID="{44091202-5394-425A-BFC4-451A6699E589}" presName="connectorText" presStyleLbl="sibTrans2D1" presStyleIdx="4" presStyleCnt="6"/>
      <dgm:spPr/>
    </dgm:pt>
    <dgm:pt modelId="{60461BDA-BD71-4083-8F54-7D7ECEFBBFD4}" type="pres">
      <dgm:prSet presAssocID="{7AF73296-534F-4DD6-8AD7-68D80CC8A017}" presName="node" presStyleLbl="node1" presStyleIdx="4" presStyleCnt="6" custScaleX="126334" custScaleY="1134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A594E7-FCCE-49A0-A8B8-47A8706248EF}" type="pres">
      <dgm:prSet presAssocID="{02EFFFD6-4FA3-46EC-8828-74D92B10608A}" presName="parTrans" presStyleLbl="sibTrans2D1" presStyleIdx="5" presStyleCnt="6"/>
      <dgm:spPr/>
    </dgm:pt>
    <dgm:pt modelId="{08C37AF8-0EB7-4359-BBD1-ADEA2A078B67}" type="pres">
      <dgm:prSet presAssocID="{02EFFFD6-4FA3-46EC-8828-74D92B10608A}" presName="connectorText" presStyleLbl="sibTrans2D1" presStyleIdx="5" presStyleCnt="6"/>
      <dgm:spPr/>
    </dgm:pt>
    <dgm:pt modelId="{EC28F065-46D3-4532-A604-C27B40E1EFC3}" type="pres">
      <dgm:prSet presAssocID="{1786DE61-4AA3-46E3-B84E-BDBBBFAE7891}" presName="node" presStyleLbl="node1" presStyleIdx="5" presStyleCnt="6" custScaleX="130720" custScaleY="1158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3F07D5-9162-4444-B467-67BE4E1197C7}" srcId="{BC7C5301-8A2A-48F5-8A26-94D8CCEA257C}" destId="{61703069-FFBA-4B20-89EB-127BE821698E}" srcOrd="1" destOrd="0" parTransId="{D1C0EAD5-D316-4DCB-898A-AA3C10BB5899}" sibTransId="{2C8A0E13-6C9F-425F-8120-4EED7520AFF0}"/>
    <dgm:cxn modelId="{19723E86-0F82-4EAE-AAB0-EB01366F4C59}" type="presOf" srcId="{1786DE61-4AA3-46E3-B84E-BDBBBFAE7891}" destId="{EC28F065-46D3-4532-A604-C27B40E1EFC3}" srcOrd="0" destOrd="0" presId="urn:microsoft.com/office/officeart/2005/8/layout/radial5"/>
    <dgm:cxn modelId="{EA89DE5D-FDDF-4229-ADBF-90B5A0E1A2F0}" srcId="{C8F2652C-586D-4360-8BB7-CC88869899C4}" destId="{6BDF01E7-6FCD-4BD1-9B28-6A348B4385A9}" srcOrd="2" destOrd="0" parTransId="{734C6E6F-1A43-4B40-BD40-E927A37C71C7}" sibTransId="{AEB015A7-E1F9-4CBD-AB85-DB9715EDA4C2}"/>
    <dgm:cxn modelId="{B7E45200-CCA3-4233-932F-E2621E5F9EBE}" srcId="{BC7C5301-8A2A-48F5-8A26-94D8CCEA257C}" destId="{C8F2652C-586D-4360-8BB7-CC88869899C4}" srcOrd="0" destOrd="0" parTransId="{9BA41457-4314-43FD-A534-222F8DD87ADD}" sibTransId="{3BF52661-BFA8-4BD5-9D19-1C540EBFBDCE}"/>
    <dgm:cxn modelId="{20583864-C2F3-4094-8402-690DBE2FED5C}" type="presOf" srcId="{5B326D62-A6A4-4CAC-9D63-FFD87E473AC9}" destId="{32830A1B-77F5-424C-9CE3-F7B31AF23CF5}" srcOrd="1" destOrd="0" presId="urn:microsoft.com/office/officeart/2005/8/layout/radial5"/>
    <dgm:cxn modelId="{01828793-56F1-42AE-BE95-49D6A85431C8}" srcId="{C8F2652C-586D-4360-8BB7-CC88869899C4}" destId="{342D6360-CDC8-4A97-8820-347FA98F4D63}" srcOrd="3" destOrd="0" parTransId="{5B326D62-A6A4-4CAC-9D63-FFD87E473AC9}" sibTransId="{0E5DEB56-F683-4F52-AFB7-568816C4BD63}"/>
    <dgm:cxn modelId="{D766BC9E-E014-41DE-B5BD-9E8EDE7EF606}" type="presOf" srcId="{7AF73296-534F-4DD6-8AD7-68D80CC8A017}" destId="{60461BDA-BD71-4083-8F54-7D7ECEFBBFD4}" srcOrd="0" destOrd="0" presId="urn:microsoft.com/office/officeart/2005/8/layout/radial5"/>
    <dgm:cxn modelId="{753DA753-ABE0-43BC-87D5-1B029166646A}" srcId="{C8F2652C-586D-4360-8BB7-CC88869899C4}" destId="{704AF765-E96A-4BE4-AE6E-0069427C4567}" srcOrd="1" destOrd="0" parTransId="{4BA2963F-210C-47FA-ADF6-B90115C5D41A}" sibTransId="{8C9CBE5F-DF41-42A5-A5BF-091537A72632}"/>
    <dgm:cxn modelId="{329E15A3-6648-44CC-8647-DE9054A8283B}" type="presOf" srcId="{BC7C5301-8A2A-48F5-8A26-94D8CCEA257C}" destId="{61A60368-F27A-468B-9708-44AEFF802C01}" srcOrd="0" destOrd="0" presId="urn:microsoft.com/office/officeart/2005/8/layout/radial5"/>
    <dgm:cxn modelId="{17FC7DD7-6531-4437-AEFF-F276CAAF59A5}" type="presOf" srcId="{6BDF01E7-6FCD-4BD1-9B28-6A348B4385A9}" destId="{622F8F1E-823F-49C5-B1A0-4FCDD51C0607}" srcOrd="0" destOrd="0" presId="urn:microsoft.com/office/officeart/2005/8/layout/radial5"/>
    <dgm:cxn modelId="{3AF2DE66-6DAC-45C4-BC0B-C7CA8566CDC7}" srcId="{C8F2652C-586D-4360-8BB7-CC88869899C4}" destId="{7AF73296-534F-4DD6-8AD7-68D80CC8A017}" srcOrd="4" destOrd="0" parTransId="{44091202-5394-425A-BFC4-451A6699E589}" sibTransId="{BA6ECC24-AA8B-4400-A218-D91C8C941B21}"/>
    <dgm:cxn modelId="{4896E30F-2C16-4F26-8DBC-C0D583A84D59}" type="presOf" srcId="{C8F2652C-586D-4360-8BB7-CC88869899C4}" destId="{84DAA9ED-DE09-4804-9217-7709958FF853}" srcOrd="0" destOrd="0" presId="urn:microsoft.com/office/officeart/2005/8/layout/radial5"/>
    <dgm:cxn modelId="{6E9564F1-7630-4A48-BA96-E36C7EFE7811}" type="presOf" srcId="{342D6360-CDC8-4A97-8820-347FA98F4D63}" destId="{750F6D08-6F8A-4AEC-8A7F-1CF5A179E0C7}" srcOrd="0" destOrd="0" presId="urn:microsoft.com/office/officeart/2005/8/layout/radial5"/>
    <dgm:cxn modelId="{C474AC8C-31A3-4F82-8080-01E036ED4495}" srcId="{C8F2652C-586D-4360-8BB7-CC88869899C4}" destId="{1786DE61-4AA3-46E3-B84E-BDBBBFAE7891}" srcOrd="5" destOrd="0" parTransId="{02EFFFD6-4FA3-46EC-8828-74D92B10608A}" sibTransId="{E3AEDF7E-206A-43EC-B911-D5A50DEC164A}"/>
    <dgm:cxn modelId="{A58B0832-2924-49FC-8EA0-3220B0790EC8}" type="presOf" srcId="{4BA2963F-210C-47FA-ADF6-B90115C5D41A}" destId="{BA1F40C3-8B7D-4AFD-A118-2F46C28B1E2F}" srcOrd="0" destOrd="0" presId="urn:microsoft.com/office/officeart/2005/8/layout/radial5"/>
    <dgm:cxn modelId="{2B3C2102-6DD7-41E4-A11D-11F3DFFD8675}" type="presOf" srcId="{44091202-5394-425A-BFC4-451A6699E589}" destId="{068595BB-53A3-4466-951D-7684A515BCBC}" srcOrd="1" destOrd="0" presId="urn:microsoft.com/office/officeart/2005/8/layout/radial5"/>
    <dgm:cxn modelId="{D7449AE4-EE7E-48D8-9C89-8E0E259098EB}" type="presOf" srcId="{734C6E6F-1A43-4B40-BD40-E927A37C71C7}" destId="{EE19AAD2-58A5-4DC2-B702-F33B3A4B800C}" srcOrd="1" destOrd="0" presId="urn:microsoft.com/office/officeart/2005/8/layout/radial5"/>
    <dgm:cxn modelId="{9568276B-F129-4D18-8ACA-C6E86FEDBDB0}" srcId="{C8F2652C-586D-4360-8BB7-CC88869899C4}" destId="{754AA141-E717-4946-B86A-481D3FCFB21A}" srcOrd="0" destOrd="0" parTransId="{6CB2ECD2-071C-418B-8D14-6CFC7F3CE457}" sibTransId="{98E221FC-758B-40C4-9919-13CFC1A1AFA8}"/>
    <dgm:cxn modelId="{2F67737C-EB5A-4F04-A225-BFE7BB663A89}" type="presOf" srcId="{5B326D62-A6A4-4CAC-9D63-FFD87E473AC9}" destId="{F15CE0B7-A91E-4CF7-B77A-376E4072D33D}" srcOrd="0" destOrd="0" presId="urn:microsoft.com/office/officeart/2005/8/layout/radial5"/>
    <dgm:cxn modelId="{9D3FD6A3-5ACB-4C63-80C3-7E2AACD839D7}" type="presOf" srcId="{6CB2ECD2-071C-418B-8D14-6CFC7F3CE457}" destId="{B9F6E0CB-C687-4829-BBE7-E6C87E5D3CFD}" srcOrd="1" destOrd="0" presId="urn:microsoft.com/office/officeart/2005/8/layout/radial5"/>
    <dgm:cxn modelId="{2D3D5396-062C-4801-AE67-0EA62107DE7F}" type="presOf" srcId="{734C6E6F-1A43-4B40-BD40-E927A37C71C7}" destId="{CB6C6919-B929-4A87-85F9-2F6B69DD5655}" srcOrd="0" destOrd="0" presId="urn:microsoft.com/office/officeart/2005/8/layout/radial5"/>
    <dgm:cxn modelId="{B02B7B3B-3DEC-4417-B22E-6C50EF4BBA4D}" type="presOf" srcId="{704AF765-E96A-4BE4-AE6E-0069427C4567}" destId="{DC392AF6-64B2-4473-AB3E-FF7D11ADA6F9}" srcOrd="0" destOrd="0" presId="urn:microsoft.com/office/officeart/2005/8/layout/radial5"/>
    <dgm:cxn modelId="{A5BB6F85-B09E-4FA0-8E79-F2EF1FE56AA5}" type="presOf" srcId="{02EFFFD6-4FA3-46EC-8828-74D92B10608A}" destId="{08C37AF8-0EB7-4359-BBD1-ADEA2A078B67}" srcOrd="1" destOrd="0" presId="urn:microsoft.com/office/officeart/2005/8/layout/radial5"/>
    <dgm:cxn modelId="{46BDAB69-86A6-43A2-A6D4-A54ECD0B3C20}" type="presOf" srcId="{44091202-5394-425A-BFC4-451A6699E589}" destId="{FAB709FB-D0ED-4671-B8AE-D37AC0BEE943}" srcOrd="0" destOrd="0" presId="urn:microsoft.com/office/officeart/2005/8/layout/radial5"/>
    <dgm:cxn modelId="{B9050BA3-8EC2-41DD-8C16-8D8EEB3A6DC5}" type="presOf" srcId="{4BA2963F-210C-47FA-ADF6-B90115C5D41A}" destId="{F40EE27E-C181-4DCE-8BA1-5787E9369868}" srcOrd="1" destOrd="0" presId="urn:microsoft.com/office/officeart/2005/8/layout/radial5"/>
    <dgm:cxn modelId="{7FE2E3F2-9D01-4D0F-8C5E-CD8F443D37A4}" type="presOf" srcId="{6CB2ECD2-071C-418B-8D14-6CFC7F3CE457}" destId="{D8AC911E-7FB2-4DA5-A684-D0146A8AB6E0}" srcOrd="0" destOrd="0" presId="urn:microsoft.com/office/officeart/2005/8/layout/radial5"/>
    <dgm:cxn modelId="{23BEFE8F-E531-45B0-8C96-22048E8397AA}" type="presOf" srcId="{02EFFFD6-4FA3-46EC-8828-74D92B10608A}" destId="{5CA594E7-FCCE-49A0-A8B8-47A8706248EF}" srcOrd="0" destOrd="0" presId="urn:microsoft.com/office/officeart/2005/8/layout/radial5"/>
    <dgm:cxn modelId="{80A57D7B-F0E2-442A-B3B7-FAE4D00201E1}" type="presOf" srcId="{754AA141-E717-4946-B86A-481D3FCFB21A}" destId="{B1E53B09-BEF8-4501-9486-1AB1C9446278}" srcOrd="0" destOrd="0" presId="urn:microsoft.com/office/officeart/2005/8/layout/radial5"/>
    <dgm:cxn modelId="{1D9624CE-81E7-4100-993D-AE9FA8534280}" type="presParOf" srcId="{61A60368-F27A-468B-9708-44AEFF802C01}" destId="{84DAA9ED-DE09-4804-9217-7709958FF853}" srcOrd="0" destOrd="0" presId="urn:microsoft.com/office/officeart/2005/8/layout/radial5"/>
    <dgm:cxn modelId="{4CEC3C21-A293-4069-8794-7B25DC5B50D4}" type="presParOf" srcId="{61A60368-F27A-468B-9708-44AEFF802C01}" destId="{D8AC911E-7FB2-4DA5-A684-D0146A8AB6E0}" srcOrd="1" destOrd="0" presId="urn:microsoft.com/office/officeart/2005/8/layout/radial5"/>
    <dgm:cxn modelId="{AD732AC1-9966-4DB7-903A-808310626AFC}" type="presParOf" srcId="{D8AC911E-7FB2-4DA5-A684-D0146A8AB6E0}" destId="{B9F6E0CB-C687-4829-BBE7-E6C87E5D3CFD}" srcOrd="0" destOrd="0" presId="urn:microsoft.com/office/officeart/2005/8/layout/radial5"/>
    <dgm:cxn modelId="{84ACBF0F-4A17-4D8D-8F41-B03520271159}" type="presParOf" srcId="{61A60368-F27A-468B-9708-44AEFF802C01}" destId="{B1E53B09-BEF8-4501-9486-1AB1C9446278}" srcOrd="2" destOrd="0" presId="urn:microsoft.com/office/officeart/2005/8/layout/radial5"/>
    <dgm:cxn modelId="{31DC8363-3960-4272-9DD9-A69DB52C08BF}" type="presParOf" srcId="{61A60368-F27A-468B-9708-44AEFF802C01}" destId="{BA1F40C3-8B7D-4AFD-A118-2F46C28B1E2F}" srcOrd="3" destOrd="0" presId="urn:microsoft.com/office/officeart/2005/8/layout/radial5"/>
    <dgm:cxn modelId="{E33FC322-9439-42D2-A648-3142A48F4194}" type="presParOf" srcId="{BA1F40C3-8B7D-4AFD-A118-2F46C28B1E2F}" destId="{F40EE27E-C181-4DCE-8BA1-5787E9369868}" srcOrd="0" destOrd="0" presId="urn:microsoft.com/office/officeart/2005/8/layout/radial5"/>
    <dgm:cxn modelId="{F6DB9C58-63E1-44F0-AAA9-42705250D621}" type="presParOf" srcId="{61A60368-F27A-468B-9708-44AEFF802C01}" destId="{DC392AF6-64B2-4473-AB3E-FF7D11ADA6F9}" srcOrd="4" destOrd="0" presId="urn:microsoft.com/office/officeart/2005/8/layout/radial5"/>
    <dgm:cxn modelId="{E75EA933-A0C5-4A17-96A5-F2245A9283A0}" type="presParOf" srcId="{61A60368-F27A-468B-9708-44AEFF802C01}" destId="{CB6C6919-B929-4A87-85F9-2F6B69DD5655}" srcOrd="5" destOrd="0" presId="urn:microsoft.com/office/officeart/2005/8/layout/radial5"/>
    <dgm:cxn modelId="{6E1FC317-60E4-450E-A399-82D43C7C2CD3}" type="presParOf" srcId="{CB6C6919-B929-4A87-85F9-2F6B69DD5655}" destId="{EE19AAD2-58A5-4DC2-B702-F33B3A4B800C}" srcOrd="0" destOrd="0" presId="urn:microsoft.com/office/officeart/2005/8/layout/radial5"/>
    <dgm:cxn modelId="{6DA89FFF-6F62-42A3-A6B5-D9F9817E4F30}" type="presParOf" srcId="{61A60368-F27A-468B-9708-44AEFF802C01}" destId="{622F8F1E-823F-49C5-B1A0-4FCDD51C0607}" srcOrd="6" destOrd="0" presId="urn:microsoft.com/office/officeart/2005/8/layout/radial5"/>
    <dgm:cxn modelId="{A460729E-29F6-41E9-BC41-36111574B26F}" type="presParOf" srcId="{61A60368-F27A-468B-9708-44AEFF802C01}" destId="{F15CE0B7-A91E-4CF7-B77A-376E4072D33D}" srcOrd="7" destOrd="0" presId="urn:microsoft.com/office/officeart/2005/8/layout/radial5"/>
    <dgm:cxn modelId="{4E6FC724-DBAA-4DDB-953C-A990054B7556}" type="presParOf" srcId="{F15CE0B7-A91E-4CF7-B77A-376E4072D33D}" destId="{32830A1B-77F5-424C-9CE3-F7B31AF23CF5}" srcOrd="0" destOrd="0" presId="urn:microsoft.com/office/officeart/2005/8/layout/radial5"/>
    <dgm:cxn modelId="{0EB41DB9-5FF8-4E14-BA16-887DFDD152D0}" type="presParOf" srcId="{61A60368-F27A-468B-9708-44AEFF802C01}" destId="{750F6D08-6F8A-4AEC-8A7F-1CF5A179E0C7}" srcOrd="8" destOrd="0" presId="urn:microsoft.com/office/officeart/2005/8/layout/radial5"/>
    <dgm:cxn modelId="{EE4B9B54-849E-4D7E-837B-60C7887A12C9}" type="presParOf" srcId="{61A60368-F27A-468B-9708-44AEFF802C01}" destId="{FAB709FB-D0ED-4671-B8AE-D37AC0BEE943}" srcOrd="9" destOrd="0" presId="urn:microsoft.com/office/officeart/2005/8/layout/radial5"/>
    <dgm:cxn modelId="{2F31DB35-1B60-47CE-89A2-6D6E425510B7}" type="presParOf" srcId="{FAB709FB-D0ED-4671-B8AE-D37AC0BEE943}" destId="{068595BB-53A3-4466-951D-7684A515BCBC}" srcOrd="0" destOrd="0" presId="urn:microsoft.com/office/officeart/2005/8/layout/radial5"/>
    <dgm:cxn modelId="{4A88BF39-3682-4094-B9DB-7BABD243B292}" type="presParOf" srcId="{61A60368-F27A-468B-9708-44AEFF802C01}" destId="{60461BDA-BD71-4083-8F54-7D7ECEFBBFD4}" srcOrd="10" destOrd="0" presId="urn:microsoft.com/office/officeart/2005/8/layout/radial5"/>
    <dgm:cxn modelId="{2D1955D6-F42D-40D4-B5D8-C1D4361A99AB}" type="presParOf" srcId="{61A60368-F27A-468B-9708-44AEFF802C01}" destId="{5CA594E7-FCCE-49A0-A8B8-47A8706248EF}" srcOrd="11" destOrd="0" presId="urn:microsoft.com/office/officeart/2005/8/layout/radial5"/>
    <dgm:cxn modelId="{B8F6B0A7-7B56-47C8-A793-D6895F66DA06}" type="presParOf" srcId="{5CA594E7-FCCE-49A0-A8B8-47A8706248EF}" destId="{08C37AF8-0EB7-4359-BBD1-ADEA2A078B67}" srcOrd="0" destOrd="0" presId="urn:microsoft.com/office/officeart/2005/8/layout/radial5"/>
    <dgm:cxn modelId="{106B6D5B-02E0-4862-90CA-7FF3C2E01977}" type="presParOf" srcId="{61A60368-F27A-468B-9708-44AEFF802C01}" destId="{EC28F065-46D3-4532-A604-C27B40E1EFC3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B12E95-FA73-42DC-B8FE-2B02D2CE8C80}">
      <dsp:nvSpPr>
        <dsp:cNvPr id="0" name=""/>
        <dsp:cNvSpPr/>
      </dsp:nvSpPr>
      <dsp:spPr>
        <a:xfrm>
          <a:off x="2433534" y="1360099"/>
          <a:ext cx="3368190" cy="336819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Стратегия развития школы</a:t>
          </a:r>
          <a:endParaRPr lang="ru-RU" sz="4300" kern="1200" dirty="0"/>
        </a:p>
      </dsp:txBody>
      <dsp:txXfrm>
        <a:off x="2926794" y="1853359"/>
        <a:ext cx="2381670" cy="2381670"/>
      </dsp:txXfrm>
    </dsp:sp>
    <dsp:sp modelId="{714643FB-E0FD-4EA4-A4DC-CA2017BBE523}">
      <dsp:nvSpPr>
        <dsp:cNvPr id="0" name=""/>
        <dsp:cNvSpPr/>
      </dsp:nvSpPr>
      <dsp:spPr>
        <a:xfrm>
          <a:off x="2752426" y="-224196"/>
          <a:ext cx="2730406" cy="214984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«Введение и реализация ФГОС</a:t>
          </a:r>
          <a:endParaRPr lang="ru-RU" sz="1600" kern="1200" dirty="0"/>
        </a:p>
      </dsp:txBody>
      <dsp:txXfrm>
        <a:off x="3152285" y="90642"/>
        <a:ext cx="1930688" cy="1520172"/>
      </dsp:txXfrm>
    </dsp:sp>
    <dsp:sp modelId="{E2C98904-9EF5-4806-91E1-8F5E3679149A}">
      <dsp:nvSpPr>
        <dsp:cNvPr id="0" name=""/>
        <dsp:cNvSpPr/>
      </dsp:nvSpPr>
      <dsp:spPr>
        <a:xfrm>
          <a:off x="5409663" y="1843725"/>
          <a:ext cx="2644938" cy="237112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Проект перспективного развития «Школа цифрового века»</a:t>
          </a:r>
          <a:endParaRPr lang="ru-RU" sz="1600" kern="1200" dirty="0"/>
        </a:p>
      </dsp:txBody>
      <dsp:txXfrm>
        <a:off x="5797005" y="2190968"/>
        <a:ext cx="1870254" cy="1676635"/>
      </dsp:txXfrm>
    </dsp:sp>
    <dsp:sp modelId="{58578299-B2DE-4794-9694-83F4E662D536}">
      <dsp:nvSpPr>
        <dsp:cNvPr id="0" name=""/>
        <dsp:cNvSpPr/>
      </dsp:nvSpPr>
      <dsp:spPr>
        <a:xfrm>
          <a:off x="2823865" y="4178895"/>
          <a:ext cx="2587527" cy="211753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Проект «Юбилейный год школы»</a:t>
          </a:r>
          <a:endParaRPr lang="ru-RU" sz="1600" kern="1200" dirty="0"/>
        </a:p>
      </dsp:txBody>
      <dsp:txXfrm>
        <a:off x="3202800" y="4489000"/>
        <a:ext cx="1829657" cy="1497320"/>
      </dsp:txXfrm>
    </dsp:sp>
    <dsp:sp modelId="{9E253B1A-EA57-438C-ACDD-6961A2E18184}">
      <dsp:nvSpPr>
        <dsp:cNvPr id="0" name=""/>
        <dsp:cNvSpPr/>
      </dsp:nvSpPr>
      <dsp:spPr>
        <a:xfrm>
          <a:off x="204785" y="1843741"/>
          <a:ext cx="2656255" cy="23711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«Реализация идей М. </a:t>
          </a:r>
          <a:r>
            <a:rPr lang="ru-RU" sz="1600" kern="1200" dirty="0" err="1" smtClean="0"/>
            <a:t>Монтессори</a:t>
          </a:r>
          <a:r>
            <a:rPr lang="ru-RU" sz="1600" kern="1200" dirty="0" smtClean="0"/>
            <a:t> в системе образования учащихся начальной и основной школы»</a:t>
          </a:r>
          <a:endParaRPr lang="ru-RU" sz="1600" kern="1200" dirty="0"/>
        </a:p>
      </dsp:txBody>
      <dsp:txXfrm>
        <a:off x="593785" y="2190981"/>
        <a:ext cx="1878255" cy="16766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AA9ED-DE09-4804-9217-7709958FF853}">
      <dsp:nvSpPr>
        <dsp:cNvPr id="0" name=""/>
        <dsp:cNvSpPr/>
      </dsp:nvSpPr>
      <dsp:spPr>
        <a:xfrm>
          <a:off x="3589972" y="2449829"/>
          <a:ext cx="1445665" cy="14456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Юбилей школы – 140 лет</a:t>
          </a:r>
          <a:endParaRPr lang="ru-RU" sz="2100" kern="1200" dirty="0"/>
        </a:p>
      </dsp:txBody>
      <dsp:txXfrm>
        <a:off x="3801685" y="2661542"/>
        <a:ext cx="1022239" cy="1022239"/>
      </dsp:txXfrm>
    </dsp:sp>
    <dsp:sp modelId="{D8AC911E-7FB2-4DA5-A684-D0146A8AB6E0}">
      <dsp:nvSpPr>
        <dsp:cNvPr id="0" name=""/>
        <dsp:cNvSpPr/>
      </dsp:nvSpPr>
      <dsp:spPr>
        <a:xfrm rot="16200000">
          <a:off x="4139197" y="1853288"/>
          <a:ext cx="347214" cy="5576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4191279" y="2016892"/>
        <a:ext cx="243050" cy="334568"/>
      </dsp:txXfrm>
    </dsp:sp>
    <dsp:sp modelId="{B1E53B09-BEF8-4501-9486-1AB1C9446278}">
      <dsp:nvSpPr>
        <dsp:cNvPr id="0" name=""/>
        <dsp:cNvSpPr/>
      </dsp:nvSpPr>
      <dsp:spPr>
        <a:xfrm>
          <a:off x="3340698" y="-41428"/>
          <a:ext cx="1944213" cy="18361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«Выпускники школы"</a:t>
          </a:r>
          <a:endParaRPr lang="ru-RU" sz="1500" kern="1200" dirty="0"/>
        </a:p>
      </dsp:txBody>
      <dsp:txXfrm>
        <a:off x="3625421" y="227468"/>
        <a:ext cx="1374767" cy="1298343"/>
      </dsp:txXfrm>
    </dsp:sp>
    <dsp:sp modelId="{BA1F40C3-8B7D-4AFD-A118-2F46C28B1E2F}">
      <dsp:nvSpPr>
        <dsp:cNvPr id="0" name=""/>
        <dsp:cNvSpPr/>
      </dsp:nvSpPr>
      <dsp:spPr>
        <a:xfrm rot="19800000">
          <a:off x="5028876" y="2391529"/>
          <a:ext cx="307969" cy="5576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5035065" y="2526149"/>
        <a:ext cx="215578" cy="334568"/>
      </dsp:txXfrm>
    </dsp:sp>
    <dsp:sp modelId="{DC392AF6-64B2-4473-AB3E-FF7D11ADA6F9}">
      <dsp:nvSpPr>
        <dsp:cNvPr id="0" name=""/>
        <dsp:cNvSpPr/>
      </dsp:nvSpPr>
      <dsp:spPr>
        <a:xfrm>
          <a:off x="5296131" y="1068632"/>
          <a:ext cx="2010176" cy="19120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«Кострома – глазами детей»</a:t>
          </a:r>
          <a:endParaRPr lang="ru-RU" sz="1500" kern="1200" dirty="0"/>
        </a:p>
      </dsp:txBody>
      <dsp:txXfrm>
        <a:off x="5590514" y="1348643"/>
        <a:ext cx="1421410" cy="1352014"/>
      </dsp:txXfrm>
    </dsp:sp>
    <dsp:sp modelId="{CB6C6919-B929-4A87-85F9-2F6B69DD5655}">
      <dsp:nvSpPr>
        <dsp:cNvPr id="0" name=""/>
        <dsp:cNvSpPr/>
      </dsp:nvSpPr>
      <dsp:spPr>
        <a:xfrm rot="1800000">
          <a:off x="5023275" y="3387421"/>
          <a:ext cx="288820" cy="5576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5029079" y="3477282"/>
        <a:ext cx="202174" cy="334568"/>
      </dsp:txXfrm>
    </dsp:sp>
    <dsp:sp modelId="{622F8F1E-823F-49C5-B1A0-4FCDD51C0607}">
      <dsp:nvSpPr>
        <dsp:cNvPr id="0" name=""/>
        <dsp:cNvSpPr/>
      </dsp:nvSpPr>
      <dsp:spPr>
        <a:xfrm>
          <a:off x="5275606" y="3284408"/>
          <a:ext cx="2051226" cy="20725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Газета «Родителям о нас. Воспитание глазами детей»</a:t>
          </a:r>
          <a:endParaRPr lang="ru-RU" sz="1500" kern="1200" dirty="0"/>
        </a:p>
      </dsp:txBody>
      <dsp:txXfrm>
        <a:off x="5576001" y="3587923"/>
        <a:ext cx="1450436" cy="1465500"/>
      </dsp:txXfrm>
    </dsp:sp>
    <dsp:sp modelId="{F15CE0B7-A91E-4CF7-B77A-376E4072D33D}">
      <dsp:nvSpPr>
        <dsp:cNvPr id="0" name=""/>
        <dsp:cNvSpPr/>
      </dsp:nvSpPr>
      <dsp:spPr>
        <a:xfrm rot="5400000">
          <a:off x="4111487" y="3985139"/>
          <a:ext cx="402636" cy="5576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4171883" y="4036266"/>
        <a:ext cx="281845" cy="334568"/>
      </dsp:txXfrm>
    </dsp:sp>
    <dsp:sp modelId="{750F6D08-6F8A-4AEC-8A7F-1CF5A179E0C7}">
      <dsp:nvSpPr>
        <dsp:cNvPr id="0" name=""/>
        <dsp:cNvSpPr/>
      </dsp:nvSpPr>
      <dsp:spPr>
        <a:xfrm>
          <a:off x="3358681" y="4655186"/>
          <a:ext cx="1908247" cy="16269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«Мои родные – выпускники школы»</a:t>
          </a:r>
          <a:endParaRPr lang="ru-RU" sz="1500" kern="1200" dirty="0"/>
        </a:p>
      </dsp:txBody>
      <dsp:txXfrm>
        <a:off x="3638137" y="4893454"/>
        <a:ext cx="1349335" cy="1150462"/>
      </dsp:txXfrm>
    </dsp:sp>
    <dsp:sp modelId="{FAB709FB-D0ED-4671-B8AE-D37AC0BEE943}">
      <dsp:nvSpPr>
        <dsp:cNvPr id="0" name=""/>
        <dsp:cNvSpPr/>
      </dsp:nvSpPr>
      <dsp:spPr>
        <a:xfrm rot="9000000">
          <a:off x="3298443" y="3392756"/>
          <a:ext cx="300480" cy="5576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3382548" y="3481742"/>
        <a:ext cx="210336" cy="334568"/>
      </dsp:txXfrm>
    </dsp:sp>
    <dsp:sp modelId="{60461BDA-BD71-4083-8F54-7D7ECEFBBFD4}">
      <dsp:nvSpPr>
        <dsp:cNvPr id="0" name=""/>
        <dsp:cNvSpPr/>
      </dsp:nvSpPr>
      <dsp:spPr>
        <a:xfrm>
          <a:off x="1288429" y="3390256"/>
          <a:ext cx="2071923" cy="1860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«Ими гордится школа»</a:t>
          </a:r>
          <a:endParaRPr lang="ru-RU" sz="1500" kern="1200" dirty="0"/>
        </a:p>
      </dsp:txBody>
      <dsp:txXfrm>
        <a:off x="1591855" y="3662769"/>
        <a:ext cx="1465071" cy="1315808"/>
      </dsp:txXfrm>
    </dsp:sp>
    <dsp:sp modelId="{5CA594E7-FCCE-49A0-A8B8-47A8706248EF}">
      <dsp:nvSpPr>
        <dsp:cNvPr id="0" name=""/>
        <dsp:cNvSpPr/>
      </dsp:nvSpPr>
      <dsp:spPr>
        <a:xfrm rot="12600000">
          <a:off x="3319585" y="2402439"/>
          <a:ext cx="284123" cy="5576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3399112" y="2535270"/>
        <a:ext cx="198886" cy="334568"/>
      </dsp:txXfrm>
    </dsp:sp>
    <dsp:sp modelId="{EC28F065-46D3-4532-A604-C27B40E1EFC3}">
      <dsp:nvSpPr>
        <dsp:cNvPr id="0" name=""/>
        <dsp:cNvSpPr/>
      </dsp:nvSpPr>
      <dsp:spPr>
        <a:xfrm>
          <a:off x="1252463" y="1074627"/>
          <a:ext cx="2143855" cy="19000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Творческие встречи, круглые столы, классные часы, торжественное мероприятие</a:t>
          </a:r>
          <a:endParaRPr lang="ru-RU" sz="1500" kern="1200" dirty="0"/>
        </a:p>
      </dsp:txBody>
      <dsp:txXfrm>
        <a:off x="1566423" y="1352882"/>
        <a:ext cx="1515935" cy="13435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8448-810C-498F-BAB5-350CE85DFD6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8F5F-3925-4517-BF5C-488CB3F96C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8448-810C-498F-BAB5-350CE85DFD6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8F5F-3925-4517-BF5C-488CB3F96C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8448-810C-498F-BAB5-350CE85DFD6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8F5F-3925-4517-BF5C-488CB3F96C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8448-810C-498F-BAB5-350CE85DFD6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8F5F-3925-4517-BF5C-488CB3F96C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8448-810C-498F-BAB5-350CE85DFD6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8F5F-3925-4517-BF5C-488CB3F96C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8448-810C-498F-BAB5-350CE85DFD6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8F5F-3925-4517-BF5C-488CB3F96C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8448-810C-498F-BAB5-350CE85DFD6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8F5F-3925-4517-BF5C-488CB3F96C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8448-810C-498F-BAB5-350CE85DFD6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8F5F-3925-4517-BF5C-488CB3F96C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8448-810C-498F-BAB5-350CE85DFD6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8F5F-3925-4517-BF5C-488CB3F96C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8448-810C-498F-BAB5-350CE85DFD6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8F5F-3925-4517-BF5C-488CB3F96C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8448-810C-498F-BAB5-350CE85DFD6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8F5F-3925-4517-BF5C-488CB3F96C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98448-810C-498F-BAB5-350CE85DFD6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A8F5F-3925-4517-BF5C-488CB3F96CB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71612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Проектная технология в управлении ОУ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3857628"/>
            <a:ext cx="6400800" cy="2752732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>
                <a:solidFill>
                  <a:schemeClr val="tx1"/>
                </a:solidFill>
              </a:rPr>
              <a:t>«Многочисленными научными исследованиями</a:t>
            </a:r>
          </a:p>
          <a:p>
            <a:r>
              <a:rPr lang="ru-RU" i="1" dirty="0">
                <a:solidFill>
                  <a:schemeClr val="tx1"/>
                </a:solidFill>
              </a:rPr>
              <a:t>и практической деятельностью доказано, что</a:t>
            </a:r>
          </a:p>
          <a:p>
            <a:r>
              <a:rPr lang="ru-RU" i="1" dirty="0">
                <a:solidFill>
                  <a:schemeClr val="tx1"/>
                </a:solidFill>
              </a:rPr>
              <a:t>нет никакого другого способа осуществления</a:t>
            </a:r>
          </a:p>
          <a:p>
            <a:r>
              <a:rPr lang="ru-RU" i="1" dirty="0">
                <a:solidFill>
                  <a:schemeClr val="tx1"/>
                </a:solidFill>
              </a:rPr>
              <a:t>развития, кроме как через инновационный</a:t>
            </a:r>
          </a:p>
          <a:p>
            <a:r>
              <a:rPr lang="ru-RU" i="1" dirty="0">
                <a:solidFill>
                  <a:schemeClr val="tx1"/>
                </a:solidFill>
              </a:rPr>
              <a:t>процесс».</a:t>
            </a:r>
          </a:p>
          <a:p>
            <a:r>
              <a:rPr lang="ru-RU" b="1" i="1" dirty="0">
                <a:solidFill>
                  <a:schemeClr val="tx1"/>
                </a:solidFill>
              </a:rPr>
              <a:t>М.М. Поташник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42852"/>
            <a:ext cx="7572428" cy="67151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/>
              <a:t>Проектная деятельность, или проектирование, является </a:t>
            </a:r>
            <a:r>
              <a:rPr lang="ru-RU" dirty="0" smtClean="0"/>
              <a:t>сегодня неотъемлемой </a:t>
            </a:r>
            <a:r>
              <a:rPr lang="ru-RU" dirty="0"/>
              <a:t>частью профессиональной культуры в любой </a:t>
            </a:r>
            <a:r>
              <a:rPr lang="ru-RU" dirty="0" smtClean="0"/>
              <a:t>сфере деятельности </a:t>
            </a:r>
            <a:r>
              <a:rPr lang="ru-RU" dirty="0"/>
              <a:t>и должна находить свое отражение и в подготовке </a:t>
            </a:r>
            <a:r>
              <a:rPr lang="ru-RU" dirty="0" smtClean="0"/>
              <a:t>школьников на </a:t>
            </a:r>
            <a:r>
              <a:rPr lang="ru-RU" dirty="0"/>
              <a:t>всех ступенях обучения (начальной, основной, старшей</a:t>
            </a:r>
            <a:r>
              <a:rPr lang="ru-RU" dirty="0" smtClean="0"/>
              <a:t>) и в управлении ОУ.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«Проектная </a:t>
            </a:r>
            <a:r>
              <a:rPr lang="ru-RU" dirty="0" smtClean="0"/>
              <a:t>деятельность </a:t>
            </a:r>
            <a:r>
              <a:rPr lang="ru-RU" dirty="0"/>
              <a:t>делает всех </a:t>
            </a:r>
            <a:r>
              <a:rPr lang="ru-RU" dirty="0" err="1"/>
              <a:t>еѐ</a:t>
            </a:r>
            <a:r>
              <a:rPr lang="ru-RU" dirty="0"/>
              <a:t> участников (учителей, руководителей, </a:t>
            </a:r>
            <a:r>
              <a:rPr lang="ru-RU" dirty="0" smtClean="0"/>
              <a:t>детей, родителей</a:t>
            </a:r>
            <a:r>
              <a:rPr lang="ru-RU" dirty="0"/>
              <a:t>) субъектами собственной жизни, судьбы, работы, </a:t>
            </a:r>
            <a:r>
              <a:rPr lang="ru-RU" dirty="0" err="1" smtClean="0"/>
              <a:t>учѐбы</a:t>
            </a:r>
            <a:r>
              <a:rPr lang="ru-RU" dirty="0" smtClean="0"/>
              <a:t>, побуждает </a:t>
            </a:r>
            <a:r>
              <a:rPr lang="ru-RU" dirty="0"/>
              <a:t>тех, кто </a:t>
            </a:r>
            <a:r>
              <a:rPr lang="ru-RU" dirty="0" smtClean="0"/>
              <a:t>занимается проектированием</a:t>
            </a:r>
            <a:r>
              <a:rPr lang="ru-RU" dirty="0"/>
              <a:t>, думать, </a:t>
            </a:r>
            <a:r>
              <a:rPr lang="ru-RU" dirty="0" smtClean="0"/>
              <a:t>изобретать, творить</a:t>
            </a:r>
            <a:r>
              <a:rPr lang="ru-RU" dirty="0"/>
              <a:t>, фантазировать, мечтать, поступать сообразно своим </a:t>
            </a:r>
            <a:r>
              <a:rPr lang="ru-RU" dirty="0" smtClean="0"/>
              <a:t>убеждениям, искать </a:t>
            </a:r>
            <a:r>
              <a:rPr lang="ru-RU" dirty="0"/>
              <a:t>новые пути развития, саморазвития, новые пути изменения </a:t>
            </a:r>
            <a:r>
              <a:rPr lang="ru-RU" dirty="0" smtClean="0"/>
              <a:t>своей жизни</a:t>
            </a:r>
            <a:r>
              <a:rPr lang="ru-RU" dirty="0"/>
              <a:t>. В этом очень важное… значение проектной деятельности».</a:t>
            </a:r>
          </a:p>
          <a:p>
            <a:pPr marL="0" indent="0" algn="r">
              <a:buNone/>
            </a:pPr>
            <a:r>
              <a:rPr lang="ru-RU" sz="2900" dirty="0" smtClean="0">
                <a:solidFill>
                  <a:prstClr val="black"/>
                </a:solidFill>
              </a:rPr>
              <a:t>член </a:t>
            </a:r>
            <a:r>
              <a:rPr lang="ru-RU" sz="2900" dirty="0">
                <a:solidFill>
                  <a:prstClr val="black"/>
                </a:solidFill>
              </a:rPr>
              <a:t>Российской академии образования, </a:t>
            </a:r>
            <a:r>
              <a:rPr lang="ru-RU" sz="2900" dirty="0" smtClean="0">
                <a:solidFill>
                  <a:prstClr val="black"/>
                </a:solidFill>
              </a:rPr>
              <a:t>доктор </a:t>
            </a:r>
            <a:r>
              <a:rPr lang="ru-RU" sz="2900" dirty="0">
                <a:solidFill>
                  <a:prstClr val="black"/>
                </a:solidFill>
              </a:rPr>
              <a:t>педагогических наук </a:t>
            </a:r>
            <a:r>
              <a:rPr lang="ru-RU" sz="2900" dirty="0" smtClean="0">
                <a:solidFill>
                  <a:prstClr val="black"/>
                </a:solidFill>
              </a:rPr>
              <a:t>Марк Максимович Поташников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14353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/>
              <a:t>«Когда исчерпаны привычные методы, направленные </a:t>
            </a:r>
            <a:r>
              <a:rPr lang="ru-RU" dirty="0" smtClean="0"/>
              <a:t>на совершенствование </a:t>
            </a:r>
            <a:r>
              <a:rPr lang="ru-RU" dirty="0"/>
              <a:t>существующей практики образования, выход </a:t>
            </a:r>
            <a:r>
              <a:rPr lang="ru-RU" dirty="0" smtClean="0"/>
              <a:t>нужно искать </a:t>
            </a:r>
            <a:r>
              <a:rPr lang="ru-RU" dirty="0"/>
              <a:t>в принципиально новых подходах, </a:t>
            </a:r>
            <a:r>
              <a:rPr lang="ru-RU" dirty="0" err="1"/>
              <a:t>путѐм </a:t>
            </a:r>
            <a:r>
              <a:rPr lang="ru-RU" dirty="0"/>
              <a:t>размышлений, </a:t>
            </a:r>
            <a:r>
              <a:rPr lang="ru-RU" dirty="0" smtClean="0"/>
              <a:t>анализа, интеграции</a:t>
            </a:r>
            <a:r>
              <a:rPr lang="ru-RU" dirty="0"/>
              <a:t>, фантазирования, в конструировании невероятного, может </a:t>
            </a:r>
            <a:r>
              <a:rPr lang="ru-RU" dirty="0" smtClean="0"/>
              <a:t>быть даже </a:t>
            </a:r>
            <a:r>
              <a:rPr lang="ru-RU" dirty="0"/>
              <a:t>нелогичного, с точки зрения привычных представлений, то есть </a:t>
            </a:r>
            <a:r>
              <a:rPr lang="ru-RU" dirty="0" smtClean="0"/>
              <a:t>в… проектировании</a:t>
            </a:r>
            <a:r>
              <a:rPr lang="ru-RU" dirty="0"/>
              <a:t>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Метод </a:t>
            </a:r>
            <a:r>
              <a:rPr lang="ru-RU" dirty="0"/>
              <a:t>проектирования становится нормой </a:t>
            </a:r>
            <a:r>
              <a:rPr lang="ru-RU" dirty="0" smtClean="0"/>
              <a:t>развития педагогического </a:t>
            </a:r>
            <a:r>
              <a:rPr lang="ru-RU" dirty="0"/>
              <a:t>и управленческого знания, порождает новую </a:t>
            </a:r>
            <a:r>
              <a:rPr lang="ru-RU" dirty="0" smtClean="0"/>
              <a:t>практику образования</a:t>
            </a:r>
            <a:r>
              <a:rPr lang="ru-RU" dirty="0"/>
              <a:t>» </a:t>
            </a:r>
            <a:endParaRPr lang="ru-RU" dirty="0" smtClean="0"/>
          </a:p>
          <a:p>
            <a:pPr algn="r">
              <a:buNone/>
            </a:pPr>
            <a:r>
              <a:rPr lang="ru-RU" dirty="0" smtClean="0"/>
              <a:t>(</a:t>
            </a:r>
            <a:r>
              <a:rPr lang="ru-RU" dirty="0"/>
              <a:t>М.М. Поташник).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28604"/>
          <a:ext cx="8229600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736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Проект перспективного развития «Школа цифрового века»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472518" cy="362585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x-none" b="1"/>
              <a:t>Цель проекта:</a:t>
            </a:r>
            <a:r>
              <a:rPr lang="x-none"/>
              <a:t> создать информационную образовательную среду школы, способствующую опережающему развитию всех участников образовательного процесса</a:t>
            </a:r>
            <a:r>
              <a:rPr lang="ru-RU" dirty="0"/>
              <a:t>, выполняющую требования федеральных государственных образовательных стандартов.</a:t>
            </a:r>
          </a:p>
          <a:p>
            <a:pPr>
              <a:buNone/>
            </a:pPr>
            <a:r>
              <a:rPr lang="ru-RU" b="1" dirty="0"/>
              <a:t>Новизна проекта проявится в аспекте:</a:t>
            </a:r>
            <a:r>
              <a:rPr lang="ru-RU" dirty="0"/>
              <a:t> использования потенциалов (ресурсов) информационной образовательной среды школы для реализации индивидуализации, личностной ориентированности  образования.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084069"/>
              </p:ext>
            </p:extLst>
          </p:nvPr>
        </p:nvGraphicFramePr>
        <p:xfrm>
          <a:off x="457200" y="428604"/>
          <a:ext cx="8579296" cy="62407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3410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476672"/>
            <a:ext cx="6059016" cy="940966"/>
          </a:xfrm>
        </p:spPr>
        <p:txBody>
          <a:bodyPr/>
          <a:lstStyle/>
          <a:p>
            <a:r>
              <a:rPr lang="en-GB" altLang="ru-RU" sz="3600" kern="0" dirty="0" err="1">
                <a:solidFill>
                  <a:srgbClr val="000000"/>
                </a:solidFill>
                <a:latin typeface="Arial"/>
              </a:rPr>
              <a:t>Идеи</a:t>
            </a:r>
            <a:r>
              <a:rPr lang="en-GB" altLang="ru-RU" sz="36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3600" kern="0" dirty="0" err="1">
                <a:solidFill>
                  <a:srgbClr val="000000"/>
                </a:solidFill>
                <a:latin typeface="Arial"/>
              </a:rPr>
              <a:t>М.Монтессори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ru-RU" sz="1800" b="1" kern="0" dirty="0" err="1">
                <a:solidFill>
                  <a:srgbClr val="F42D1E"/>
                </a:solidFill>
                <a:latin typeface="Arial"/>
              </a:rPr>
              <a:t>Интерес</a:t>
            </a:r>
            <a:r>
              <a:rPr lang="en-GB" altLang="ru-RU" sz="1800" b="1" kern="0" dirty="0">
                <a:solidFill>
                  <a:srgbClr val="F42D1E"/>
                </a:solidFill>
                <a:latin typeface="Arial"/>
              </a:rPr>
              <a:t> 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—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первое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что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М.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Монтессори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выделяла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в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своей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педагогике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. </a:t>
            </a:r>
          </a:p>
          <a:p>
            <a:pPr lvl="0" eaLnBrk="0" fontAlgn="base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Второе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b="1" kern="0" dirty="0">
                <a:solidFill>
                  <a:srgbClr val="000000"/>
                </a:solidFill>
                <a:latin typeface="Arial"/>
              </a:rPr>
              <a:t>— </a:t>
            </a:r>
            <a:r>
              <a:rPr lang="en-GB" altLang="ru-RU" sz="1800" b="1" kern="0" dirty="0" err="1">
                <a:solidFill>
                  <a:srgbClr val="F42D1E"/>
                </a:solidFill>
                <a:latin typeface="Arial"/>
              </a:rPr>
              <a:t>индивидуальный</a:t>
            </a:r>
            <a:r>
              <a:rPr lang="en-GB" altLang="ru-RU" sz="1800" b="1" kern="0" dirty="0">
                <a:solidFill>
                  <a:srgbClr val="F42D1E"/>
                </a:solidFill>
                <a:latin typeface="Arial"/>
              </a:rPr>
              <a:t> </a:t>
            </a:r>
            <a:r>
              <a:rPr lang="en-GB" altLang="ru-RU" sz="1800" b="1" kern="0" dirty="0" err="1">
                <a:solidFill>
                  <a:srgbClr val="F42D1E"/>
                </a:solidFill>
                <a:latin typeface="Arial"/>
              </a:rPr>
              <a:t>подход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.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Монтессори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предлагает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дать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ребенку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реализовать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его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индивидуальную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внутреннюю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программу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lvl="0" eaLnBrk="0" fontAlgn="base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Ребенок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воспринимается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как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b="1" kern="0" dirty="0" err="1">
                <a:solidFill>
                  <a:srgbClr val="F42D1E"/>
                </a:solidFill>
                <a:latin typeface="Arial"/>
              </a:rPr>
              <a:t>личность</a:t>
            </a:r>
            <a:r>
              <a:rPr lang="en-GB" altLang="ru-RU" sz="1800" b="1" kern="0" dirty="0">
                <a:solidFill>
                  <a:srgbClr val="F42D1E"/>
                </a:solidFill>
                <a:latin typeface="Arial"/>
              </a:rPr>
              <a:t>, </a:t>
            </a:r>
            <a:r>
              <a:rPr lang="en-GB" altLang="ru-RU" sz="1800" b="1" kern="0" dirty="0" err="1">
                <a:solidFill>
                  <a:srgbClr val="F42D1E"/>
                </a:solidFill>
                <a:latin typeface="Arial"/>
              </a:rPr>
              <a:t>индивидуальность</a:t>
            </a:r>
            <a:r>
              <a:rPr lang="en-GB" altLang="ru-RU" sz="1800" kern="0" dirty="0">
                <a:solidFill>
                  <a:srgbClr val="F42D1E"/>
                </a:solidFill>
                <a:latin typeface="Arial"/>
              </a:rPr>
              <a:t>, </a:t>
            </a:r>
            <a:r>
              <a:rPr lang="en-GB" altLang="ru-RU" sz="1800" b="1" kern="0" dirty="0" err="1">
                <a:solidFill>
                  <a:srgbClr val="F42D1E"/>
                </a:solidFill>
                <a:latin typeface="Arial"/>
              </a:rPr>
              <a:t>имеющая</a:t>
            </a:r>
            <a:r>
              <a:rPr lang="en-GB" altLang="ru-RU" sz="1800" b="1" kern="0" dirty="0">
                <a:solidFill>
                  <a:srgbClr val="F42D1E"/>
                </a:solidFill>
                <a:latin typeface="Arial"/>
              </a:rPr>
              <a:t> </a:t>
            </a:r>
            <a:r>
              <a:rPr lang="en-GB" altLang="ru-RU" sz="1800" b="1" kern="0" dirty="0" err="1">
                <a:solidFill>
                  <a:srgbClr val="F42D1E"/>
                </a:solidFill>
                <a:latin typeface="Arial"/>
              </a:rPr>
              <a:t>право</a:t>
            </a:r>
            <a:r>
              <a:rPr lang="en-GB" altLang="ru-RU" sz="1800" b="1" kern="0" dirty="0">
                <a:solidFill>
                  <a:srgbClr val="F42D1E"/>
                </a:solidFill>
                <a:latin typeface="Arial"/>
              </a:rPr>
              <a:t> </a:t>
            </a:r>
            <a:r>
              <a:rPr lang="en-GB" altLang="ru-RU" sz="1800" b="1" kern="0" dirty="0" err="1">
                <a:solidFill>
                  <a:srgbClr val="F42D1E"/>
                </a:solidFill>
                <a:latin typeface="Arial"/>
              </a:rPr>
              <a:t>на</a:t>
            </a:r>
            <a:r>
              <a:rPr lang="en-GB" altLang="ru-RU" sz="1800" b="1" kern="0" dirty="0">
                <a:solidFill>
                  <a:srgbClr val="F42D1E"/>
                </a:solidFill>
                <a:latin typeface="Arial"/>
              </a:rPr>
              <a:t> </a:t>
            </a:r>
            <a:r>
              <a:rPr lang="en-GB" altLang="ru-RU" sz="1800" b="1" kern="0" dirty="0" err="1">
                <a:solidFill>
                  <a:srgbClr val="F42D1E"/>
                </a:solidFill>
                <a:latin typeface="Arial"/>
              </a:rPr>
              <a:t>собственное</a:t>
            </a:r>
            <a:r>
              <a:rPr lang="en-GB" altLang="ru-RU" sz="1800" b="1" kern="0" dirty="0">
                <a:solidFill>
                  <a:srgbClr val="F42D1E"/>
                </a:solidFill>
                <a:latin typeface="Arial"/>
              </a:rPr>
              <a:t> </a:t>
            </a:r>
            <a:r>
              <a:rPr lang="en-GB" altLang="ru-RU" sz="1800" b="1" kern="0" dirty="0" err="1">
                <a:solidFill>
                  <a:srgbClr val="F42D1E"/>
                </a:solidFill>
                <a:latin typeface="Arial"/>
              </a:rPr>
              <a:t>мнение</a:t>
            </a:r>
            <a:r>
              <a:rPr lang="en-GB" altLang="ru-RU" sz="1800" b="1" kern="0" dirty="0">
                <a:solidFill>
                  <a:srgbClr val="F42D1E"/>
                </a:solidFill>
                <a:latin typeface="Arial"/>
              </a:rPr>
              <a:t>.</a:t>
            </a:r>
          </a:p>
          <a:p>
            <a:pPr lvl="0" eaLnBrk="0" fontAlgn="base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Школа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Монтессори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использует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метод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основанный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на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идее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b="1" kern="0" dirty="0" err="1">
                <a:solidFill>
                  <a:srgbClr val="F42D1E"/>
                </a:solidFill>
                <a:latin typeface="Arial"/>
              </a:rPr>
              <a:t>саморазвития</a:t>
            </a:r>
            <a:r>
              <a:rPr lang="en-GB" altLang="ru-RU" sz="18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ребёнка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lvl="0" eaLnBrk="0" fontAlgn="base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Главная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задача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взрослого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— </a:t>
            </a:r>
            <a:r>
              <a:rPr lang="en-GB" altLang="ru-RU" sz="1800" b="1" kern="0" dirty="0" err="1">
                <a:solidFill>
                  <a:srgbClr val="F42D1E"/>
                </a:solidFill>
                <a:latin typeface="Arial"/>
              </a:rPr>
              <a:t>помочь</a:t>
            </a:r>
            <a:r>
              <a:rPr lang="en-GB" altLang="ru-RU" sz="1800" b="1" kern="0" dirty="0">
                <a:solidFill>
                  <a:srgbClr val="F42D1E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детям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научиться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сосредотачиваться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на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интересной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для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них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работе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.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Эта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помощь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выражается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в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предоставлении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ребёнку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специальной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предметной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среды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для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саморазвития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lvl="0" eaLnBrk="0" fontAlgn="base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ru-RU" sz="1800" b="1" kern="0" dirty="0" err="1">
                <a:solidFill>
                  <a:srgbClr val="F42D1E"/>
                </a:solidFill>
                <a:latin typeface="Arial"/>
              </a:rPr>
              <a:t>Свобода</a:t>
            </a:r>
            <a:r>
              <a:rPr lang="en-GB" altLang="ru-RU" sz="1800" b="1" kern="0" dirty="0">
                <a:solidFill>
                  <a:srgbClr val="000000"/>
                </a:solidFill>
                <a:latin typeface="Arial"/>
              </a:rPr>
              <a:t>.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Дети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быстро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и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эффективно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усваивают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различные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знания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если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только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взрослые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не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ограничивают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их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в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этом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и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не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заставляют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заниматься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тем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что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детям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в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данный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момент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не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интересно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. </a:t>
            </a:r>
          </a:p>
          <a:p>
            <a:pPr lvl="0" eaLnBrk="0" fontAlgn="base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ru-RU" sz="1800" b="1" kern="0" dirty="0" err="1">
                <a:solidFill>
                  <a:srgbClr val="F42D1E"/>
                </a:solidFill>
                <a:latin typeface="Arial"/>
              </a:rPr>
              <a:t>Учет</a:t>
            </a:r>
            <a:r>
              <a:rPr lang="en-GB" altLang="ru-RU" sz="1800" b="1" kern="0" dirty="0">
                <a:solidFill>
                  <a:srgbClr val="F42D1E"/>
                </a:solidFill>
                <a:latin typeface="Arial"/>
              </a:rPr>
              <a:t> </a:t>
            </a:r>
            <a:r>
              <a:rPr lang="en-GB" altLang="ru-RU" sz="1800" b="1" kern="0" dirty="0" err="1">
                <a:solidFill>
                  <a:srgbClr val="F42D1E"/>
                </a:solidFill>
                <a:latin typeface="Arial"/>
              </a:rPr>
              <a:t>возрастных</a:t>
            </a:r>
            <a:r>
              <a:rPr lang="en-GB" altLang="ru-RU" sz="1800" b="1" kern="0" dirty="0">
                <a:solidFill>
                  <a:srgbClr val="F42D1E"/>
                </a:solidFill>
                <a:latin typeface="Arial"/>
              </a:rPr>
              <a:t> </a:t>
            </a:r>
            <a:r>
              <a:rPr lang="en-GB" altLang="ru-RU" sz="1800" b="1" kern="0" dirty="0" err="1">
                <a:solidFill>
                  <a:srgbClr val="F42D1E"/>
                </a:solidFill>
                <a:latin typeface="Arial"/>
              </a:rPr>
              <a:t>особенностей</a:t>
            </a:r>
            <a:r>
              <a:rPr lang="en-GB" altLang="ru-RU" sz="1800" kern="0" dirty="0">
                <a:solidFill>
                  <a:srgbClr val="F42D1E"/>
                </a:solidFill>
                <a:latin typeface="Arial"/>
              </a:rPr>
              <a:t>.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До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шести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лет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ребенок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строит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свой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разум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, а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после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шести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активно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осваивает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культуру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. И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если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дети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умнеют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каждый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в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своем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темпе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и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до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своего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предела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то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культуру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еще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можно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осваивать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и в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разных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формах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 и </a:t>
            </a:r>
            <a:r>
              <a:rPr lang="en-GB" altLang="ru-RU" sz="1800" kern="0" dirty="0" err="1">
                <a:solidFill>
                  <a:srgbClr val="000000"/>
                </a:solidFill>
                <a:latin typeface="Arial"/>
              </a:rPr>
              <a:t>направлениях</a:t>
            </a:r>
            <a:r>
              <a:rPr lang="en-GB" altLang="ru-RU" sz="1800" kern="0" dirty="0">
                <a:solidFill>
                  <a:srgbClr val="000000"/>
                </a:solidFill>
                <a:latin typeface="Arial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1986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908720"/>
            <a:ext cx="6347048" cy="508918"/>
          </a:xfrm>
        </p:spPr>
        <p:txBody>
          <a:bodyPr>
            <a:normAutofit fontScale="90000"/>
          </a:bodyPr>
          <a:lstStyle/>
          <a:p>
            <a:r>
              <a:rPr lang="ru-RU" sz="3200" b="1" kern="0" dirty="0">
                <a:latin typeface="Arial"/>
                <a:ea typeface="+mn-ea"/>
                <a:cs typeface="+mn-cs"/>
              </a:rPr>
              <a:t>Результат</a:t>
            </a:r>
            <a:br>
              <a:rPr lang="ru-RU" sz="3200" b="1" kern="0" dirty="0">
                <a:latin typeface="Arial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altLang="ru-RU" sz="2000" b="1" dirty="0">
                <a:solidFill>
                  <a:srgbClr val="000000"/>
                </a:solidFill>
                <a:latin typeface="Arial" charset="0"/>
              </a:rPr>
              <a:t>Создана </a:t>
            </a:r>
            <a:r>
              <a:rPr lang="ru-RU" altLang="ru-RU" sz="2000" dirty="0">
                <a:solidFill>
                  <a:srgbClr val="000000"/>
                </a:solidFill>
                <a:latin typeface="Arial" charset="0"/>
              </a:rPr>
              <a:t>образовательная </a:t>
            </a:r>
            <a:r>
              <a:rPr lang="ru-RU" altLang="ru-RU" sz="2000" b="1" dirty="0">
                <a:solidFill>
                  <a:srgbClr val="000000"/>
                </a:solidFill>
                <a:latin typeface="Arial" charset="0"/>
              </a:rPr>
              <a:t>среда </a:t>
            </a:r>
          </a:p>
          <a:p>
            <a:pPr marL="0" lvl="0" indent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altLang="ru-RU" sz="2000" b="1" dirty="0">
                <a:solidFill>
                  <a:srgbClr val="000000"/>
                </a:solidFill>
                <a:latin typeface="Arial" charset="0"/>
              </a:rPr>
              <a:t>Выстроена система обучения  </a:t>
            </a:r>
            <a:r>
              <a:rPr lang="ru-RU" altLang="ru-RU" sz="2000" dirty="0">
                <a:solidFill>
                  <a:srgbClr val="000000"/>
                </a:solidFill>
                <a:latin typeface="Arial" charset="0"/>
              </a:rPr>
              <a:t>в рамках внеурочной деятельности в начальной школе с использованием идей Марии </a:t>
            </a:r>
            <a:r>
              <a:rPr lang="ru-RU" altLang="ru-RU" sz="2000" dirty="0" err="1" smtClean="0">
                <a:solidFill>
                  <a:srgbClr val="000000"/>
                </a:solidFill>
                <a:latin typeface="Arial" charset="0"/>
              </a:rPr>
              <a:t>Монтессори</a:t>
            </a:r>
            <a:endParaRPr lang="ru-RU" altLang="ru-RU" sz="2000" dirty="0" smtClean="0">
              <a:solidFill>
                <a:srgbClr val="000000"/>
              </a:solidFill>
              <a:latin typeface="Arial" charset="0"/>
            </a:endParaRPr>
          </a:p>
          <a:p>
            <a:pPr marL="0" lvl="0" indent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altLang="ru-RU" sz="2000" dirty="0" smtClean="0">
                <a:solidFill>
                  <a:srgbClr val="000000"/>
                </a:solidFill>
                <a:latin typeface="Arial" charset="0"/>
              </a:rPr>
              <a:t>Применяется </a:t>
            </a:r>
            <a:r>
              <a:rPr lang="ru-RU" altLang="ru-RU" sz="2000" b="1" dirty="0" smtClean="0">
                <a:solidFill>
                  <a:srgbClr val="000000"/>
                </a:solidFill>
                <a:latin typeface="Arial" charset="0"/>
              </a:rPr>
              <a:t>системно-</a:t>
            </a:r>
            <a:r>
              <a:rPr lang="ru-RU" altLang="ru-RU" sz="2000" b="1" dirty="0" err="1" smtClean="0">
                <a:solidFill>
                  <a:srgbClr val="000000"/>
                </a:solidFill>
                <a:latin typeface="Arial" charset="0"/>
              </a:rPr>
              <a:t>деятельностный</a:t>
            </a:r>
            <a:r>
              <a:rPr lang="ru-RU" altLang="ru-RU" sz="2000" b="1" dirty="0" smtClean="0">
                <a:solidFill>
                  <a:srgbClr val="000000"/>
                </a:solidFill>
                <a:latin typeface="Arial" charset="0"/>
              </a:rPr>
              <a:t> подход, проектная технология</a:t>
            </a:r>
          </a:p>
          <a:p>
            <a:pPr marL="0" lvl="0" indent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altLang="ru-RU" sz="2000" dirty="0" smtClean="0">
                <a:solidFill>
                  <a:srgbClr val="000000"/>
                </a:solidFill>
                <a:latin typeface="Arial" charset="0"/>
              </a:rPr>
              <a:t>Плавный переход на </a:t>
            </a:r>
            <a:r>
              <a:rPr lang="ru-RU" altLang="ru-RU" sz="2000" b="1" dirty="0" smtClean="0">
                <a:solidFill>
                  <a:srgbClr val="000000"/>
                </a:solidFill>
                <a:latin typeface="Arial" charset="0"/>
              </a:rPr>
              <a:t>ФГОС</a:t>
            </a:r>
            <a:endParaRPr lang="ru-RU" altLang="ru-RU" sz="2000" b="1" dirty="0">
              <a:solidFill>
                <a:srgbClr val="000000"/>
              </a:solidFill>
              <a:latin typeface="Arial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94057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AWJJH2MPE6E2-1585558818-1015</_dlc_DocId>
    <_dlc_DocIdUrl xmlns="4a252ca3-5a62-4c1c-90a6-29f4710e47f8">
      <Url>http://edu-sps.koiro.local/Kostroma_EDU/kos-sch-29/_layouts/15/DocIdRedir.aspx?ID=AWJJH2MPE6E2-1585558818-1015</Url>
      <Description>AWJJH2MPE6E2-1585558818-1015</Description>
    </_dlc_DocIdUrl>
  </documentManagement>
</p:properties>
</file>

<file path=customXml/itemProps1.xml><?xml version="1.0" encoding="utf-8"?>
<ds:datastoreItem xmlns:ds="http://schemas.openxmlformats.org/officeDocument/2006/customXml" ds:itemID="{E6B1555E-0CD9-4DCF-BB6A-CE05BC56A131}"/>
</file>

<file path=customXml/itemProps2.xml><?xml version="1.0" encoding="utf-8"?>
<ds:datastoreItem xmlns:ds="http://schemas.openxmlformats.org/officeDocument/2006/customXml" ds:itemID="{20EB9D61-179D-4641-BD99-6331C942AB26}"/>
</file>

<file path=customXml/itemProps3.xml><?xml version="1.0" encoding="utf-8"?>
<ds:datastoreItem xmlns:ds="http://schemas.openxmlformats.org/officeDocument/2006/customXml" ds:itemID="{5331F742-42F6-4CE9-A87B-DC901770715C}"/>
</file>

<file path=customXml/itemProps4.xml><?xml version="1.0" encoding="utf-8"?>
<ds:datastoreItem xmlns:ds="http://schemas.openxmlformats.org/officeDocument/2006/customXml" ds:itemID="{27EB2DDD-561C-4CEE-A731-D373C6031BD5}"/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549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Проектная технология в управлении ОУ</vt:lpstr>
      <vt:lpstr>Презентация PowerPoint</vt:lpstr>
      <vt:lpstr>Презентация PowerPoint</vt:lpstr>
      <vt:lpstr>Презентация PowerPoint</vt:lpstr>
      <vt:lpstr>Проект перспективного развития «Школа цифрового века» </vt:lpstr>
      <vt:lpstr>Презентация PowerPoint</vt:lpstr>
      <vt:lpstr>Идеи М.Монтессори</vt:lpstr>
      <vt:lpstr>Результат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Лариса</dc:creator>
  <cp:lastModifiedBy>ПК</cp:lastModifiedBy>
  <cp:revision>15</cp:revision>
  <dcterms:created xsi:type="dcterms:W3CDTF">2013-12-12T20:51:19Z</dcterms:created>
  <dcterms:modified xsi:type="dcterms:W3CDTF">2013-12-13T10:51:59Z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f3530a3f-c91d-4b68-8974-dcee82518657</vt:lpwstr>
  </property>
</Properties>
</file>