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0A36B-F873-4913-B72D-E0B1C33DCF26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7AB91-2E36-42A1-B0EF-A65D01ADAE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142985"/>
            <a:ext cx="5500726" cy="24574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Практический блок педагогического совета</a:t>
            </a:r>
            <a:br>
              <a:rPr lang="ru-RU" dirty="0" smtClean="0"/>
            </a:br>
            <a:r>
              <a:rPr lang="ru-RU" dirty="0" smtClean="0"/>
              <a:t>13.12.2013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214818"/>
            <a:ext cx="5500726" cy="2109790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Хотя чужое знание может нас кое-чему научить, мудр бываешь лишь собственной мудростью.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i="1" dirty="0">
                <a:solidFill>
                  <a:schemeClr val="accent4">
                    <a:lumMod val="50000"/>
                  </a:schemeClr>
                </a:solidFill>
              </a:rPr>
              <a:t>М.Монтень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1600200"/>
            <a:ext cx="5500726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/>
              <a:t>Исправьте ошибки в алгоритме детского исследовательского проекта</a:t>
            </a:r>
            <a:r>
              <a:rPr lang="ru-RU" i="1" dirty="0" smtClean="0"/>
              <a:t>.</a:t>
            </a:r>
          </a:p>
          <a:p>
            <a:pPr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Презентация (доклад) – Проблема (гипотеза, цель, задачи) – Продукт  (вывод) - Поиск информации (методы исследования) – Проектирование (планирование).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0"/>
            <a:ext cx="5429288" cy="4525963"/>
          </a:xfrm>
        </p:spPr>
        <p:txBody>
          <a:bodyPr/>
          <a:lstStyle/>
          <a:p>
            <a:pPr>
              <a:buNone/>
            </a:pPr>
            <a:r>
              <a:rPr lang="ru-RU" b="1" i="1" dirty="0"/>
              <a:t>Разработайте поэтапный план проектных мероприятий по темам:</a:t>
            </a:r>
            <a:endParaRPr lang="ru-RU" dirty="0"/>
          </a:p>
          <a:p>
            <a:r>
              <a:rPr lang="ru-RU" dirty="0"/>
              <a:t>- «В </a:t>
            </a:r>
            <a:r>
              <a:rPr lang="ru-RU" dirty="0" smtClean="0"/>
              <a:t>здоровом </a:t>
            </a:r>
            <a:r>
              <a:rPr lang="ru-RU" dirty="0"/>
              <a:t>теле – здоровый дух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b="1" i="1" dirty="0"/>
              <a:t>Определите тип проекта </a:t>
            </a:r>
            <a:r>
              <a:rPr lang="ru-RU" b="1" i="1" dirty="0" smtClean="0"/>
              <a:t>и </a:t>
            </a:r>
            <a:r>
              <a:rPr lang="ru-RU" b="1" i="1" dirty="0"/>
              <a:t>возраст детей.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AWJJH2MPE6E2-1585558818-1014</_dlc_DocId>
    <_dlc_DocIdUrl xmlns="4a252ca3-5a62-4c1c-90a6-29f4710e47f8">
      <Url>http://xn--44-6kcadhwnl3cfdx.xn--p1ai/Kostroma_EDU/kos-sch-29/_layouts/15/DocIdRedir.aspx?ID=AWJJH2MPE6E2-1585558818-1014</Url>
      <Description>AWJJH2MPE6E2-1585558818-1014</Description>
    </_dlc_DocIdUrl>
  </documentManagement>
</p:properties>
</file>

<file path=customXml/itemProps1.xml><?xml version="1.0" encoding="utf-8"?>
<ds:datastoreItem xmlns:ds="http://schemas.openxmlformats.org/officeDocument/2006/customXml" ds:itemID="{D4262603-2E4B-4459-85FD-36AB15165F1B}"/>
</file>

<file path=customXml/itemProps2.xml><?xml version="1.0" encoding="utf-8"?>
<ds:datastoreItem xmlns:ds="http://schemas.openxmlformats.org/officeDocument/2006/customXml" ds:itemID="{C0E8CB63-39CC-4C42-87C3-621AF9AB5F4C}"/>
</file>

<file path=customXml/itemProps3.xml><?xml version="1.0" encoding="utf-8"?>
<ds:datastoreItem xmlns:ds="http://schemas.openxmlformats.org/officeDocument/2006/customXml" ds:itemID="{F5D774F4-A3BE-457E-AD61-B1D05247E72B}"/>
</file>

<file path=customXml/itemProps4.xml><?xml version="1.0" encoding="utf-8"?>
<ds:datastoreItem xmlns:ds="http://schemas.openxmlformats.org/officeDocument/2006/customXml" ds:itemID="{097FC0B8-4AB0-42FC-AFD8-D5DD4260E7C4}"/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87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Практический блок педагогического совета 13.12.2013</vt:lpstr>
      <vt:lpstr>Задание 1.</vt:lpstr>
      <vt:lpstr>Задание 2.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Практический блок педагогического совета 13.12.2013</dc:title>
  <dc:creator>Лариса</dc:creator>
  <cp:lastModifiedBy>ПК</cp:lastModifiedBy>
  <cp:revision>3</cp:revision>
  <dcterms:created xsi:type="dcterms:W3CDTF">2013-12-12T22:16:39Z</dcterms:created>
  <dcterms:modified xsi:type="dcterms:W3CDTF">2013-12-13T11:22:30Z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6956beca-0c3f-457a-9996-638b8bbbd782</vt:lpwstr>
  </property>
</Properties>
</file>