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73" r:id="rId3"/>
    <p:sldId id="270" r:id="rId4"/>
    <p:sldId id="263" r:id="rId5"/>
    <p:sldId id="267" r:id="rId6"/>
    <p:sldId id="264" r:id="rId7"/>
    <p:sldId id="272" r:id="rId8"/>
    <p:sldId id="268" r:id="rId9"/>
    <p:sldId id="271" r:id="rId10"/>
    <p:sldId id="274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16C4D1-0C9C-471E-8C9D-C4EAE891ADBC}" type="datetimeFigureOut">
              <a:rPr lang="ru-RU" smtClean="0"/>
              <a:pPr/>
              <a:t>23.11.20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2234586-59B7-4B05-9CAD-05AA445E7C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7056784" cy="2736304"/>
          </a:xfrm>
        </p:spPr>
        <p:txBody>
          <a:bodyPr>
            <a:normAutofit/>
          </a:bodyPr>
          <a:lstStyle/>
          <a:p>
            <a:pPr algn="ctr"/>
            <a:r>
              <a:rPr lang="ru-RU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Пути повышения </a:t>
            </a:r>
            <a:br>
              <a:rPr lang="ru-RU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качества знаний</a:t>
            </a:r>
            <a:br>
              <a:rPr lang="ru-RU" b="1" u="sng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59832" y="3501008"/>
            <a:ext cx="5328592" cy="1752600"/>
          </a:xfrm>
        </p:spPr>
        <p:txBody>
          <a:bodyPr/>
          <a:lstStyle/>
          <a:p>
            <a:r>
              <a:rPr lang="ru-RU" dirty="0" smtClean="0"/>
              <a:t>Обобщение опыта работы учителя математики и информатики  </a:t>
            </a:r>
          </a:p>
          <a:p>
            <a:r>
              <a:rPr lang="ru-RU" dirty="0" smtClean="0"/>
              <a:t>Катковой Т.Н.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7498080" cy="4800600"/>
          </a:xfrm>
        </p:spPr>
        <p:txBody>
          <a:bodyPr>
            <a:normAutofit/>
          </a:bodyPr>
          <a:lstStyle/>
          <a:p>
            <a:pPr marL="365125" indent="-9525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 учителю необходим на всех этапах урока. </a:t>
            </a:r>
          </a:p>
          <a:p>
            <a:pPr marL="365125" indent="-9525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Особое внимание следует обратить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поведение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 время проверки и оценки знаний учащихся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Здесь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такт выражается в умении выслушать ответ ученика: быть заинтересованно внимательным к содержанию и форме ответа, проявлять выдержку при возникающих у школьников затруднениях, слушать внимательно, уважительно, с участием.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1663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повышения качества образования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836712"/>
            <a:ext cx="4513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</a:t>
            </a:r>
            <a:r>
              <a:rPr lang="ru-RU" dirty="0" smtClean="0"/>
              <a:t>) </a:t>
            </a:r>
            <a:r>
              <a:rPr lang="ru-RU" sz="20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Педагогический такт учителя</a:t>
            </a:r>
            <a:endParaRPr lang="ru-RU" sz="2000" b="1" i="1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avatars.mds.yandex.net/get-zen_doc/3380298/pub_5f731f69d8d7142a89841ff4_5f731fb92d897a6dc92980f7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149080"/>
            <a:ext cx="3275856" cy="2186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school200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483768" y="1906939"/>
            <a:ext cx="4874314" cy="4951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142852"/>
            <a:ext cx="7742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Чтобы качество образования было высоким</a:t>
            </a:r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должно быть высоким качество преподавания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ru-RU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07154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    </a:t>
            </a:r>
            <a:endParaRPr lang="ru-RU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C:\Documents and Settings\Admin\Мои документы\Мои рисунки\school031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660232" y="1556792"/>
            <a:ext cx="2261511" cy="3128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971600" y="188640"/>
            <a:ext cx="55446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Качество образования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это степень удовлетворенности ожиданий различных участников образовательного процесса: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учащихся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их семей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администрации школы,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остальных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членов педагогического коллектива, внешних организаций, с которыми сотрудничает образовательное учреждение для достижения результата.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Повышение качества образования должно осуществляться не за счет дополнительной нагрузки на учащихся, а через совершенствование форм и методов обучения, отбора содержания образования, через внедрение образовательных технологий, ориентированных не столько на передачу готовых знаний, сколько на формирование комплекса личностных качеств обучаемых.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498080" cy="4800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 из главных задач школьного образования сегодня — подготовить учащегося к быстрому восприятию и обработке больших объемов информации, вооружить его современными средствами и технологиями работы, сформировать у него информационную культуру.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Необходимо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научить получать знания самостоятельно, анализировать ситуацию, делать выводы, находить решение для задачи или проблемы, которую он не решал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повышения качества образования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87624" y="620688"/>
            <a:ext cx="6596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1)  </a:t>
            </a:r>
            <a:r>
              <a:rPr lang="ru-RU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применение личностно-ориентированного подхода:</a:t>
            </a:r>
            <a:endParaRPr lang="ru-RU" sz="24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1609056"/>
            <a:ext cx="77048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создание атмосферы заинтересованности каждого ученика в работе класса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стимулирование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учащихся к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высказываниям без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боязни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ошибиться (в данном случае учитель должен адекватно давать обратную связь)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стимулировать учащихся к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использованию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различных способов выполнения заданий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без боязни получить неправильный ответ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0" y="4797152"/>
            <a:ext cx="2365140" cy="17344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0872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2)</a:t>
            </a:r>
            <a:r>
              <a:rPr lang="ru-RU" sz="2400" b="1" dirty="0" smtClean="0"/>
              <a:t>   </a:t>
            </a:r>
            <a:r>
              <a:rPr lang="ru-RU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применение технологии проблемного обучения</a:t>
            </a:r>
            <a:endParaRPr lang="ru-RU" sz="24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Учитель создает проблемную ситуацию, направляет учащихся на ее решение, организует поиск решения.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Таким образом, ребенок ставится в позицию субъекта своего обучения и как результат у него образуются новые знания, он овладевает новыми способами действия.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Documents and Settings\Admin\Мои документы\Мои рисунки\school2175.gif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228184" y="1844824"/>
            <a:ext cx="2695631" cy="2641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11663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повышения качества образования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83671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3)</a:t>
            </a:r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использование </a:t>
            </a:r>
            <a:r>
              <a:rPr lang="ru-RU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на уроках информационно-коммуникативных </a:t>
            </a:r>
            <a:r>
              <a:rPr lang="en-US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технологий (ИКТ):</a:t>
            </a:r>
            <a:endParaRPr lang="ru-RU" sz="24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640" y="1916832"/>
            <a:ext cx="74888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Интерактивное обучение - это диалоговое обучение, в ходе которого осуществляется взаимодействия учителя и ученика. Оно позволяет развивать активную жизненную позицию у учащихся, вырабатывать навык коллективной работы, уметь оценивать ситуацию, принимать решение в спорных вопросах и отстаивать его.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Изменяется отношение к ПК. Ребята начинают воспринимать его в качестве универсального инструмента для работы.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8194" name="Picture 2" descr="C:\Documents and Settings\Admin\Мои документы\Мои рисунки\school2516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0" y="4797152"/>
            <a:ext cx="2486933" cy="1349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43608" y="11663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повышения качества образования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492896"/>
            <a:ext cx="749808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824" t="10705" r="28405" b="63349"/>
          <a:stretch>
            <a:fillRect/>
          </a:stretch>
        </p:blipFill>
        <p:spPr bwMode="auto">
          <a:xfrm>
            <a:off x="1043608" y="908720"/>
            <a:ext cx="742819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931" t="10500" r="27551" b="41901"/>
          <a:stretch>
            <a:fillRect/>
          </a:stretch>
        </p:blipFill>
        <p:spPr bwMode="auto">
          <a:xfrm>
            <a:off x="2723639" y="1988840"/>
            <a:ext cx="642036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743" t="14000" r="58064" b="63601"/>
          <a:stretch>
            <a:fillRect/>
          </a:stretch>
        </p:blipFill>
        <p:spPr bwMode="auto">
          <a:xfrm>
            <a:off x="1115616" y="4365104"/>
            <a:ext cx="5544616" cy="1805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619672" y="188640"/>
            <a:ext cx="488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 своей работе  использую </a:t>
            </a: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платформы</a:t>
            </a:r>
            <a:endParaRPr lang="ru-RU" sz="2000" dirty="0">
              <a:solidFill>
                <a:schemeClr val="accent5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83671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4)  </a:t>
            </a:r>
            <a:r>
              <a:rPr lang="ru-RU" sz="2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постоянный контроль знаний:</a:t>
            </a:r>
            <a:endParaRPr lang="ru-RU" sz="24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48478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знаний необходим при всякой системе обучения и любой организации учебного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процесса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Это позволяет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своевременно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выявить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пробелы в знаниях,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умениях и их устранить.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11663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повышения качества образования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306896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Самостоятельные работы, тесты  могут иметь разную продолжительность от 5 до 40 мин. Но перед выполнением каждой работы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учащихся знакомлю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критериями оценивания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использую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работы с возможностью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выбора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829072"/>
          </a:xfrm>
        </p:spPr>
        <p:txBody>
          <a:bodyPr>
            <a:normAutofit/>
          </a:bodyPr>
          <a:lstStyle/>
          <a:p>
            <a:pPr marL="9525" lvl="0" indent="-9525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 уроках использую задачи или примеры, которые могут встретиться  в физике, информатике, математике и др.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16632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повышения качества образования</a:t>
            </a:r>
            <a:endParaRPr lang="ru-RU" sz="3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908720"/>
            <a:ext cx="5605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5) 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20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межпредметных</a:t>
            </a:r>
            <a:r>
              <a:rPr lang="ru-RU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связей </a:t>
            </a:r>
            <a:endParaRPr lang="ru-RU" sz="2000" b="1" i="1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school2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36912"/>
            <a:ext cx="2710654" cy="27660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AWJJH2MPE6E2-1585558818-5125</_dlc_DocId>
    <_dlc_DocIdUrl xmlns="4a252ca3-5a62-4c1c-90a6-29f4710e47f8">
      <Url>http://edu-sps.koiro.local/Kostroma_EDU/kos-sch-29/_layouts/15/DocIdRedir.aspx?ID=AWJJH2MPE6E2-1585558818-5125</Url>
      <Description>AWJJH2MPE6E2-1585558818-5125</Description>
    </_dlc_DocIdUrl>
  </documentManagement>
</p:properties>
</file>

<file path=customXml/itemProps1.xml><?xml version="1.0" encoding="utf-8"?>
<ds:datastoreItem xmlns:ds="http://schemas.openxmlformats.org/officeDocument/2006/customXml" ds:itemID="{689496DA-EE58-45D7-AF6B-72FDDA26D5F4}"/>
</file>

<file path=customXml/itemProps2.xml><?xml version="1.0" encoding="utf-8"?>
<ds:datastoreItem xmlns:ds="http://schemas.openxmlformats.org/officeDocument/2006/customXml" ds:itemID="{1165CB8F-985D-4CF5-925D-D60D9DF71DC6}"/>
</file>

<file path=customXml/itemProps3.xml><?xml version="1.0" encoding="utf-8"?>
<ds:datastoreItem xmlns:ds="http://schemas.openxmlformats.org/officeDocument/2006/customXml" ds:itemID="{49611E39-F13A-4D6B-B280-3D00B0334DE5}"/>
</file>

<file path=customXml/itemProps4.xml><?xml version="1.0" encoding="utf-8"?>
<ds:datastoreItem xmlns:ds="http://schemas.openxmlformats.org/officeDocument/2006/customXml" ds:itemID="{7101EBD7-6303-482C-9392-F7BE7862B7B4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562</TotalTime>
  <Words>426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Пути повышения  качества знаний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67</cp:revision>
  <dcterms:created xsi:type="dcterms:W3CDTF">2011-02-05T12:18:36Z</dcterms:created>
  <dcterms:modified xsi:type="dcterms:W3CDTF">2020-11-23T20:53:54Z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7cd92a62-4d07-461a-805e-9aa8d09af7ca</vt:lpwstr>
  </property>
</Properties>
</file>