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ppt/diagrams/drawing2.xml" ContentType="application/vnd.ms-office.drawingml.diagramDrawing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</p:sldIdLst>
  <p:sldSz cx="9144000" cy="6858000" type="screen4x3"/>
  <p:notesSz cx="6815138" cy="99441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57B7E-5659-464D-9917-A5D02324E8E1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ABAC903-5BFE-4052-9CC3-DCFE204F5671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Тема выступления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01C764-3111-43D2-8D75-4FFFD01D5F21}" type="parTrans" cxnId="{DF168791-0986-447B-A13D-3C1A59E468AB}">
      <dgm:prSet/>
      <dgm:spPr/>
      <dgm:t>
        <a:bodyPr/>
        <a:lstStyle/>
        <a:p>
          <a:endParaRPr lang="ru-RU"/>
        </a:p>
      </dgm:t>
    </dgm:pt>
    <dgm:pt modelId="{260C4940-517A-4C72-BBAB-D2C22CCAF04F}" type="sibTrans" cxnId="{DF168791-0986-447B-A13D-3C1A59E468AB}">
      <dgm:prSet/>
      <dgm:spPr/>
      <dgm:t>
        <a:bodyPr/>
        <a:lstStyle/>
        <a:p>
          <a:endParaRPr lang="ru-RU"/>
        </a:p>
      </dgm:t>
    </dgm:pt>
    <dgm:pt modelId="{45469BB6-C730-4B01-BF08-1B0910BEF6D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Выберите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тему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пропустите ее через себя, проживите. 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504ED9-A8B9-4724-A246-C1770BDB64AF}" type="parTrans" cxnId="{FE25D73B-9C91-422B-A028-C1ABDD55BB0B}">
      <dgm:prSet/>
      <dgm:spPr/>
      <dgm:t>
        <a:bodyPr/>
        <a:lstStyle/>
        <a:p>
          <a:endParaRPr lang="ru-RU"/>
        </a:p>
      </dgm:t>
    </dgm:pt>
    <dgm:pt modelId="{3E0C1545-04DE-47A1-A682-21AC434DF4BC}" type="sibTrans" cxnId="{FE25D73B-9C91-422B-A028-C1ABDD55BB0B}">
      <dgm:prSet/>
      <dgm:spPr/>
      <dgm:t>
        <a:bodyPr/>
        <a:lstStyle/>
        <a:p>
          <a:endParaRPr lang="ru-RU"/>
        </a:p>
      </dgm:t>
    </dgm:pt>
    <dgm:pt modelId="{8D469200-F433-4EB0-9DD6-D134AF35180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Расскажите историю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5892D1-F3C9-435E-AE9E-EB576B512D4B}" type="parTrans" cxnId="{EDDEA8BD-F1E4-4B91-8DBD-9BF1F2396EBD}">
      <dgm:prSet/>
      <dgm:spPr/>
      <dgm:t>
        <a:bodyPr/>
        <a:lstStyle/>
        <a:p>
          <a:endParaRPr lang="ru-RU"/>
        </a:p>
      </dgm:t>
    </dgm:pt>
    <dgm:pt modelId="{102BA7AD-FACD-43D2-B86A-8CB378A0C13B}" type="sibTrans" cxnId="{EDDEA8BD-F1E4-4B91-8DBD-9BF1F2396EBD}">
      <dgm:prSet/>
      <dgm:spPr/>
      <dgm:t>
        <a:bodyPr/>
        <a:lstStyle/>
        <a:p>
          <a:endParaRPr lang="ru-RU"/>
        </a:p>
      </dgm:t>
    </dgm:pt>
    <dgm:pt modelId="{F7CFBC97-F343-4D4C-8BBD-50589A22A002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Рассказывайте не только то, что у вас показано на слайдах, а ваши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идеи, ваши озарения и  ваши ошибки.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08E664-A30F-4837-8EF9-E421082FE8F9}" type="parTrans" cxnId="{23FAF166-4252-442B-A6B9-48F3C84C5FEC}">
      <dgm:prSet/>
      <dgm:spPr/>
      <dgm:t>
        <a:bodyPr/>
        <a:lstStyle/>
        <a:p>
          <a:endParaRPr lang="ru-RU"/>
        </a:p>
      </dgm:t>
    </dgm:pt>
    <dgm:pt modelId="{224A60D4-DADB-4487-B6E1-AC2F0E928FC7}" type="sibTrans" cxnId="{23FAF166-4252-442B-A6B9-48F3C84C5FEC}">
      <dgm:prSet/>
      <dgm:spPr/>
      <dgm:t>
        <a:bodyPr/>
        <a:lstStyle/>
        <a:p>
          <a:endParaRPr lang="ru-RU"/>
        </a:p>
      </dgm:t>
    </dgm:pt>
    <dgm:pt modelId="{C1263201-0458-42D4-AD7F-CC29025050D9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Найдите время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C4100-F248-4132-A29D-E31D428C40D5}" type="parTrans" cxnId="{3B6CF546-B50D-47B7-BA51-89A9A93B7430}">
      <dgm:prSet/>
      <dgm:spPr/>
      <dgm:t>
        <a:bodyPr/>
        <a:lstStyle/>
        <a:p>
          <a:endParaRPr lang="ru-RU"/>
        </a:p>
      </dgm:t>
    </dgm:pt>
    <dgm:pt modelId="{FF94AE29-8176-4A2F-9EEB-A58A657DC82C}" type="sibTrans" cxnId="{3B6CF546-B50D-47B7-BA51-89A9A93B7430}">
      <dgm:prSet/>
      <dgm:spPr/>
      <dgm:t>
        <a:bodyPr/>
        <a:lstStyle/>
        <a:p>
          <a:endParaRPr lang="ru-RU"/>
        </a:p>
      </dgm:t>
    </dgm:pt>
    <dgm:pt modelId="{DE477977-8583-495F-AD87-D5FA9B17540A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Мастерство презентации требует времени.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721D5C-ECA6-4223-8037-1C04D9597B08}" type="parTrans" cxnId="{3F25354E-FB24-47CC-8325-C049015D637E}">
      <dgm:prSet/>
      <dgm:spPr/>
      <dgm:t>
        <a:bodyPr/>
        <a:lstStyle/>
        <a:p>
          <a:endParaRPr lang="ru-RU"/>
        </a:p>
      </dgm:t>
    </dgm:pt>
    <dgm:pt modelId="{8D365F75-8A60-4185-933B-1EBA317CC41E}" type="sibTrans" cxnId="{3F25354E-FB24-47CC-8325-C049015D637E}">
      <dgm:prSet/>
      <dgm:spPr/>
      <dgm:t>
        <a:bodyPr/>
        <a:lstStyle/>
        <a:p>
          <a:endParaRPr lang="ru-RU"/>
        </a:p>
      </dgm:t>
    </dgm:pt>
    <dgm:pt modelId="{6E84DA92-73DD-4AE5-964E-BF1549D0BD3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Выбрать тему, собрать материал, разработать сценарий, подобрать темп рассказа.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7E641-6121-4AB1-9168-19852043C210}" type="parTrans" cxnId="{B38219BB-5FB0-4B93-8158-6C958CDC3E25}">
      <dgm:prSet/>
      <dgm:spPr/>
      <dgm:t>
        <a:bodyPr/>
        <a:lstStyle/>
        <a:p>
          <a:endParaRPr lang="ru-RU"/>
        </a:p>
      </dgm:t>
    </dgm:pt>
    <dgm:pt modelId="{9B3DE8BD-2836-436E-869C-9B5372E2836E}" type="sibTrans" cxnId="{B38219BB-5FB0-4B93-8158-6C958CDC3E25}">
      <dgm:prSet/>
      <dgm:spPr/>
      <dgm:t>
        <a:bodyPr/>
        <a:lstStyle/>
        <a:p>
          <a:endParaRPr lang="ru-RU"/>
        </a:p>
      </dgm:t>
    </dgm:pt>
    <dgm:pt modelId="{E0AA652F-8137-4A4F-ACF6-C295C843BDFF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Репетируйте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DC5C9-20DE-45F0-8933-5D319A30227A}" type="parTrans" cxnId="{A54D9745-905B-4416-8908-924E50FABC1B}">
      <dgm:prSet/>
      <dgm:spPr/>
      <dgm:t>
        <a:bodyPr/>
        <a:lstStyle/>
        <a:p>
          <a:endParaRPr lang="ru-RU"/>
        </a:p>
      </dgm:t>
    </dgm:pt>
    <dgm:pt modelId="{3D62D667-1339-4260-A2CE-BFAB22DC6FCE}" type="sibTrans" cxnId="{A54D9745-905B-4416-8908-924E50FABC1B}">
      <dgm:prSet/>
      <dgm:spPr/>
      <dgm:t>
        <a:bodyPr/>
        <a:lstStyle/>
        <a:p>
          <a:endParaRPr lang="ru-RU"/>
        </a:p>
      </dgm:t>
    </dgm:pt>
    <dgm:pt modelId="{FFBCECEB-E6C5-45B9-A9DD-E9D861803D75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секунд – это довольно много, если вы плохо владеете материалом. Если же вы очень хорошо владеете своим материалом, то эти 20 секунд покажутся вам коротеньким мгновением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DF36DC-D1F8-4AA2-A496-F0CF9DEBE5E2}" type="parTrans" cxnId="{C331E313-3991-4B54-846D-B9CBA5D73B27}">
      <dgm:prSet/>
      <dgm:spPr/>
      <dgm:t>
        <a:bodyPr/>
        <a:lstStyle/>
        <a:p>
          <a:endParaRPr lang="ru-RU"/>
        </a:p>
      </dgm:t>
    </dgm:pt>
    <dgm:pt modelId="{76CF637E-56CC-47CC-9BA7-4AE1A2BF29E1}" type="sibTrans" cxnId="{C331E313-3991-4B54-846D-B9CBA5D73B27}">
      <dgm:prSet/>
      <dgm:spPr/>
      <dgm:t>
        <a:bodyPr/>
        <a:lstStyle/>
        <a:p>
          <a:endParaRPr lang="ru-RU"/>
        </a:p>
      </dgm:t>
    </dgm:pt>
    <dgm:pt modelId="{8A535010-2085-43F9-B17E-2DBA09233EF5}" type="pres">
      <dgm:prSet presAssocID="{0FE57B7E-5659-464D-9917-A5D02324E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3F044A-71B5-406F-81DD-3E2BC5ECEFC0}" type="pres">
      <dgm:prSet presAssocID="{7ABAC903-5BFE-4052-9CC3-DCFE204F5671}" presName="linNode" presStyleCnt="0"/>
      <dgm:spPr/>
    </dgm:pt>
    <dgm:pt modelId="{316F3FF3-A866-4F61-BD25-5DA6174A0EBA}" type="pres">
      <dgm:prSet presAssocID="{7ABAC903-5BFE-4052-9CC3-DCFE204F5671}" presName="parentText" presStyleLbl="node1" presStyleIdx="0" presStyleCnt="4" custScaleX="688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18A6C-658A-4C7C-96CD-FC8D13946707}" type="pres">
      <dgm:prSet presAssocID="{7ABAC903-5BFE-4052-9CC3-DCFE204F5671}" presName="descendantText" presStyleLbl="alignAccFollowNode1" presStyleIdx="0" presStyleCnt="4" custScaleX="130910" custLinFactNeighborX="2112" custLinFactNeighborY="2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FC319-B35D-4394-9B21-40EC4B85F4E6}" type="pres">
      <dgm:prSet presAssocID="{260C4940-517A-4C72-BBAB-D2C22CCAF04F}" presName="sp" presStyleCnt="0"/>
      <dgm:spPr/>
    </dgm:pt>
    <dgm:pt modelId="{86BD1758-26D2-4509-A0F8-8D2DEAE7C968}" type="pres">
      <dgm:prSet presAssocID="{8D469200-F433-4EB0-9DD6-D134AF35180B}" presName="linNode" presStyleCnt="0"/>
      <dgm:spPr/>
    </dgm:pt>
    <dgm:pt modelId="{3F71E828-92CB-4629-AAC4-5406859A82CA}" type="pres">
      <dgm:prSet presAssocID="{8D469200-F433-4EB0-9DD6-D134AF35180B}" presName="parentText" presStyleLbl="node1" presStyleIdx="1" presStyleCnt="4" custScaleX="688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6B558-1D29-4AF9-B334-9B0E2BAEB76D}" type="pres">
      <dgm:prSet presAssocID="{8D469200-F433-4EB0-9DD6-D134AF35180B}" presName="descendantText" presStyleLbl="alignAccFollowNode1" presStyleIdx="1" presStyleCnt="4" custScaleX="1310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C6ED58-467C-4C49-BD2D-79A45D6C476A}" type="pres">
      <dgm:prSet presAssocID="{102BA7AD-FACD-43D2-B86A-8CB378A0C13B}" presName="sp" presStyleCnt="0"/>
      <dgm:spPr/>
    </dgm:pt>
    <dgm:pt modelId="{9CF3BF08-5E6F-46DB-AAA4-0FE8AF8DA454}" type="pres">
      <dgm:prSet presAssocID="{C1263201-0458-42D4-AD7F-CC29025050D9}" presName="linNode" presStyleCnt="0"/>
      <dgm:spPr/>
    </dgm:pt>
    <dgm:pt modelId="{F406AEE7-DF66-466A-8191-225AF1477CF3}" type="pres">
      <dgm:prSet presAssocID="{C1263201-0458-42D4-AD7F-CC29025050D9}" presName="parentText" presStyleLbl="node1" presStyleIdx="2" presStyleCnt="4" custScaleX="701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359AF-A023-480A-832F-E8C51E845847}" type="pres">
      <dgm:prSet presAssocID="{C1263201-0458-42D4-AD7F-CC29025050D9}" presName="descendantText" presStyleLbl="alignAccFollowNode1" presStyleIdx="2" presStyleCnt="4" custScaleX="127041" custScaleY="136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5DD1E-7AE2-4787-B564-265D55F90FE8}" type="pres">
      <dgm:prSet presAssocID="{FF94AE29-8176-4A2F-9EEB-A58A657DC82C}" presName="sp" presStyleCnt="0"/>
      <dgm:spPr/>
    </dgm:pt>
    <dgm:pt modelId="{E7A87255-3A05-4BDA-9953-6B0EFF3706B3}" type="pres">
      <dgm:prSet presAssocID="{E0AA652F-8137-4A4F-ACF6-C295C843BDFF}" presName="linNode" presStyleCnt="0"/>
      <dgm:spPr/>
    </dgm:pt>
    <dgm:pt modelId="{D0D46C5E-75A4-42EA-9688-8196ABBC75F8}" type="pres">
      <dgm:prSet presAssocID="{E0AA652F-8137-4A4F-ACF6-C295C843BDFF}" presName="parentText" presStyleLbl="node1" presStyleIdx="3" presStyleCnt="4" custScaleX="810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20454-A34D-4337-A53F-CB5FDF2E3423}" type="pres">
      <dgm:prSet presAssocID="{E0AA652F-8137-4A4F-ACF6-C295C843BDFF}" presName="descendantText" presStyleLbl="alignAccFollowNode1" presStyleIdx="3" presStyleCnt="4" custScaleX="144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A35444-16E1-45E1-9D07-B1245EE1F9ED}" type="presOf" srcId="{C1263201-0458-42D4-AD7F-CC29025050D9}" destId="{F406AEE7-DF66-466A-8191-225AF1477CF3}" srcOrd="0" destOrd="0" presId="urn:microsoft.com/office/officeart/2005/8/layout/vList5"/>
    <dgm:cxn modelId="{C48399EE-A63E-4437-BAF5-9DFCA0C851C7}" type="presOf" srcId="{6E84DA92-73DD-4AE5-964E-BF1549D0BD38}" destId="{75F359AF-A023-480A-832F-E8C51E845847}" srcOrd="0" destOrd="1" presId="urn:microsoft.com/office/officeart/2005/8/layout/vList5"/>
    <dgm:cxn modelId="{DF168791-0986-447B-A13D-3C1A59E468AB}" srcId="{0FE57B7E-5659-464D-9917-A5D02324E8E1}" destId="{7ABAC903-5BFE-4052-9CC3-DCFE204F5671}" srcOrd="0" destOrd="0" parTransId="{0401C764-3111-43D2-8D75-4FFFD01D5F21}" sibTransId="{260C4940-517A-4C72-BBAB-D2C22CCAF04F}"/>
    <dgm:cxn modelId="{FE25D73B-9C91-422B-A028-C1ABDD55BB0B}" srcId="{7ABAC903-5BFE-4052-9CC3-DCFE204F5671}" destId="{45469BB6-C730-4B01-BF08-1B0910BEF6D0}" srcOrd="0" destOrd="0" parTransId="{95504ED9-A8B9-4724-A246-C1770BDB64AF}" sibTransId="{3E0C1545-04DE-47A1-A682-21AC434DF4BC}"/>
    <dgm:cxn modelId="{7837258B-31AE-4640-AF3C-391A5ACA055F}" type="presOf" srcId="{FFBCECEB-E6C5-45B9-A9DD-E9D861803D75}" destId="{DEA20454-A34D-4337-A53F-CB5FDF2E3423}" srcOrd="0" destOrd="0" presId="urn:microsoft.com/office/officeart/2005/8/layout/vList5"/>
    <dgm:cxn modelId="{55D76984-7877-4982-9600-8E2A9750706C}" type="presOf" srcId="{DE477977-8583-495F-AD87-D5FA9B17540A}" destId="{75F359AF-A023-480A-832F-E8C51E845847}" srcOrd="0" destOrd="0" presId="urn:microsoft.com/office/officeart/2005/8/layout/vList5"/>
    <dgm:cxn modelId="{C331E313-3991-4B54-846D-B9CBA5D73B27}" srcId="{E0AA652F-8137-4A4F-ACF6-C295C843BDFF}" destId="{FFBCECEB-E6C5-45B9-A9DD-E9D861803D75}" srcOrd="0" destOrd="0" parTransId="{93DF36DC-D1F8-4AA2-A496-F0CF9DEBE5E2}" sibTransId="{76CF637E-56CC-47CC-9BA7-4AE1A2BF29E1}"/>
    <dgm:cxn modelId="{F90EC0DC-04FF-49F9-8A7C-A2A344D6168A}" type="presOf" srcId="{8D469200-F433-4EB0-9DD6-D134AF35180B}" destId="{3F71E828-92CB-4629-AAC4-5406859A82CA}" srcOrd="0" destOrd="0" presId="urn:microsoft.com/office/officeart/2005/8/layout/vList5"/>
    <dgm:cxn modelId="{EDDEA8BD-F1E4-4B91-8DBD-9BF1F2396EBD}" srcId="{0FE57B7E-5659-464D-9917-A5D02324E8E1}" destId="{8D469200-F433-4EB0-9DD6-D134AF35180B}" srcOrd="1" destOrd="0" parTransId="{B95892D1-F3C9-435E-AE9E-EB576B512D4B}" sibTransId="{102BA7AD-FACD-43D2-B86A-8CB378A0C13B}"/>
    <dgm:cxn modelId="{B38219BB-5FB0-4B93-8158-6C958CDC3E25}" srcId="{C1263201-0458-42D4-AD7F-CC29025050D9}" destId="{6E84DA92-73DD-4AE5-964E-BF1549D0BD38}" srcOrd="1" destOrd="0" parTransId="{2FE7E641-6121-4AB1-9168-19852043C210}" sibTransId="{9B3DE8BD-2836-436E-869C-9B5372E2836E}"/>
    <dgm:cxn modelId="{81A59B52-B3A3-4E3C-AAFF-605D1BAC786C}" type="presOf" srcId="{0FE57B7E-5659-464D-9917-A5D02324E8E1}" destId="{8A535010-2085-43F9-B17E-2DBA09233EF5}" srcOrd="0" destOrd="0" presId="urn:microsoft.com/office/officeart/2005/8/layout/vList5"/>
    <dgm:cxn modelId="{3F25354E-FB24-47CC-8325-C049015D637E}" srcId="{C1263201-0458-42D4-AD7F-CC29025050D9}" destId="{DE477977-8583-495F-AD87-D5FA9B17540A}" srcOrd="0" destOrd="0" parTransId="{18721D5C-ECA6-4223-8037-1C04D9597B08}" sibTransId="{8D365F75-8A60-4185-933B-1EBA317CC41E}"/>
    <dgm:cxn modelId="{23FAF166-4252-442B-A6B9-48F3C84C5FEC}" srcId="{8D469200-F433-4EB0-9DD6-D134AF35180B}" destId="{F7CFBC97-F343-4D4C-8BBD-50589A22A002}" srcOrd="0" destOrd="0" parTransId="{E608E664-A30F-4837-8EF9-E421082FE8F9}" sibTransId="{224A60D4-DADB-4487-B6E1-AC2F0E928FC7}"/>
    <dgm:cxn modelId="{A54D9745-905B-4416-8908-924E50FABC1B}" srcId="{0FE57B7E-5659-464D-9917-A5D02324E8E1}" destId="{E0AA652F-8137-4A4F-ACF6-C295C843BDFF}" srcOrd="3" destOrd="0" parTransId="{E12DC5C9-20DE-45F0-8933-5D319A30227A}" sibTransId="{3D62D667-1339-4260-A2CE-BFAB22DC6FCE}"/>
    <dgm:cxn modelId="{C88758CA-BBF0-486B-AD12-614DF3823FE9}" type="presOf" srcId="{E0AA652F-8137-4A4F-ACF6-C295C843BDFF}" destId="{D0D46C5E-75A4-42EA-9688-8196ABBC75F8}" srcOrd="0" destOrd="0" presId="urn:microsoft.com/office/officeart/2005/8/layout/vList5"/>
    <dgm:cxn modelId="{CC91AF4B-79AB-41F0-9D2E-12847003EEBD}" type="presOf" srcId="{F7CFBC97-F343-4D4C-8BBD-50589A22A002}" destId="{D886B558-1D29-4AF9-B334-9B0E2BAEB76D}" srcOrd="0" destOrd="0" presId="urn:microsoft.com/office/officeart/2005/8/layout/vList5"/>
    <dgm:cxn modelId="{3B6CF546-B50D-47B7-BA51-89A9A93B7430}" srcId="{0FE57B7E-5659-464D-9917-A5D02324E8E1}" destId="{C1263201-0458-42D4-AD7F-CC29025050D9}" srcOrd="2" destOrd="0" parTransId="{14BC4100-F248-4132-A29D-E31D428C40D5}" sibTransId="{FF94AE29-8176-4A2F-9EEB-A58A657DC82C}"/>
    <dgm:cxn modelId="{8562114C-83BB-4131-9A3C-EF8772006068}" type="presOf" srcId="{7ABAC903-5BFE-4052-9CC3-DCFE204F5671}" destId="{316F3FF3-A866-4F61-BD25-5DA6174A0EBA}" srcOrd="0" destOrd="0" presId="urn:microsoft.com/office/officeart/2005/8/layout/vList5"/>
    <dgm:cxn modelId="{1B7F4335-6B87-413B-8583-3DF0AA500B63}" type="presOf" srcId="{45469BB6-C730-4B01-BF08-1B0910BEF6D0}" destId="{BFA18A6C-658A-4C7C-96CD-FC8D13946707}" srcOrd="0" destOrd="0" presId="urn:microsoft.com/office/officeart/2005/8/layout/vList5"/>
    <dgm:cxn modelId="{93481885-6519-413C-8832-B1EBDB73BADA}" type="presParOf" srcId="{8A535010-2085-43F9-B17E-2DBA09233EF5}" destId="{333F044A-71B5-406F-81DD-3E2BC5ECEFC0}" srcOrd="0" destOrd="0" presId="urn:microsoft.com/office/officeart/2005/8/layout/vList5"/>
    <dgm:cxn modelId="{EDBFD636-FE5E-41CC-BBB3-F9A4AD74A6B7}" type="presParOf" srcId="{333F044A-71B5-406F-81DD-3E2BC5ECEFC0}" destId="{316F3FF3-A866-4F61-BD25-5DA6174A0EBA}" srcOrd="0" destOrd="0" presId="urn:microsoft.com/office/officeart/2005/8/layout/vList5"/>
    <dgm:cxn modelId="{944DF58A-09EB-4E30-BF11-87A5C8DD1978}" type="presParOf" srcId="{333F044A-71B5-406F-81DD-3E2BC5ECEFC0}" destId="{BFA18A6C-658A-4C7C-96CD-FC8D13946707}" srcOrd="1" destOrd="0" presId="urn:microsoft.com/office/officeart/2005/8/layout/vList5"/>
    <dgm:cxn modelId="{064295AF-1E00-4D71-A186-9D73AEDC05BF}" type="presParOf" srcId="{8A535010-2085-43F9-B17E-2DBA09233EF5}" destId="{25EFC319-B35D-4394-9B21-40EC4B85F4E6}" srcOrd="1" destOrd="0" presId="urn:microsoft.com/office/officeart/2005/8/layout/vList5"/>
    <dgm:cxn modelId="{7EEB7E99-43A8-4634-83D1-CC6FB15D6AF5}" type="presParOf" srcId="{8A535010-2085-43F9-B17E-2DBA09233EF5}" destId="{86BD1758-26D2-4509-A0F8-8D2DEAE7C968}" srcOrd="2" destOrd="0" presId="urn:microsoft.com/office/officeart/2005/8/layout/vList5"/>
    <dgm:cxn modelId="{6282A861-C2F5-4E0A-8CC7-3B13A859B90B}" type="presParOf" srcId="{86BD1758-26D2-4509-A0F8-8D2DEAE7C968}" destId="{3F71E828-92CB-4629-AAC4-5406859A82CA}" srcOrd="0" destOrd="0" presId="urn:microsoft.com/office/officeart/2005/8/layout/vList5"/>
    <dgm:cxn modelId="{A6CC6994-B52B-40DA-86B7-F7939D0E201A}" type="presParOf" srcId="{86BD1758-26D2-4509-A0F8-8D2DEAE7C968}" destId="{D886B558-1D29-4AF9-B334-9B0E2BAEB76D}" srcOrd="1" destOrd="0" presId="urn:microsoft.com/office/officeart/2005/8/layout/vList5"/>
    <dgm:cxn modelId="{13458D44-C484-47AE-9B5F-B4EB6D0736E8}" type="presParOf" srcId="{8A535010-2085-43F9-B17E-2DBA09233EF5}" destId="{0BC6ED58-467C-4C49-BD2D-79A45D6C476A}" srcOrd="3" destOrd="0" presId="urn:microsoft.com/office/officeart/2005/8/layout/vList5"/>
    <dgm:cxn modelId="{6956A4B3-124D-471C-B3C0-F7E4BCE54E41}" type="presParOf" srcId="{8A535010-2085-43F9-B17E-2DBA09233EF5}" destId="{9CF3BF08-5E6F-46DB-AAA4-0FE8AF8DA454}" srcOrd="4" destOrd="0" presId="urn:microsoft.com/office/officeart/2005/8/layout/vList5"/>
    <dgm:cxn modelId="{22D4D55E-FB21-421C-AA82-B1DE9B79208E}" type="presParOf" srcId="{9CF3BF08-5E6F-46DB-AAA4-0FE8AF8DA454}" destId="{F406AEE7-DF66-466A-8191-225AF1477CF3}" srcOrd="0" destOrd="0" presId="urn:microsoft.com/office/officeart/2005/8/layout/vList5"/>
    <dgm:cxn modelId="{DC83A379-1EED-4274-B4D3-DB103130B57A}" type="presParOf" srcId="{9CF3BF08-5E6F-46DB-AAA4-0FE8AF8DA454}" destId="{75F359AF-A023-480A-832F-E8C51E845847}" srcOrd="1" destOrd="0" presId="urn:microsoft.com/office/officeart/2005/8/layout/vList5"/>
    <dgm:cxn modelId="{CC57DA66-809F-470F-8505-3A8ACC0621E1}" type="presParOf" srcId="{8A535010-2085-43F9-B17E-2DBA09233EF5}" destId="{1715DD1E-7AE2-4787-B564-265D55F90FE8}" srcOrd="5" destOrd="0" presId="urn:microsoft.com/office/officeart/2005/8/layout/vList5"/>
    <dgm:cxn modelId="{10F5C391-017D-4052-8594-421FB7D6243C}" type="presParOf" srcId="{8A535010-2085-43F9-B17E-2DBA09233EF5}" destId="{E7A87255-3A05-4BDA-9953-6B0EFF3706B3}" srcOrd="6" destOrd="0" presId="urn:microsoft.com/office/officeart/2005/8/layout/vList5"/>
    <dgm:cxn modelId="{5D051892-7A65-4AA8-80A7-8BDCB65FB6A5}" type="presParOf" srcId="{E7A87255-3A05-4BDA-9953-6B0EFF3706B3}" destId="{D0D46C5E-75A4-42EA-9688-8196ABBC75F8}" srcOrd="0" destOrd="0" presId="urn:microsoft.com/office/officeart/2005/8/layout/vList5"/>
    <dgm:cxn modelId="{4E800649-C40B-4A40-8487-C5716796F16E}" type="presParOf" srcId="{E7A87255-3A05-4BDA-9953-6B0EFF3706B3}" destId="{DEA20454-A34D-4337-A53F-CB5FDF2E342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D7EED-217A-4E39-A6F4-33EE4D293CD6}" type="doc">
      <dgm:prSet loTypeId="urn:microsoft.com/office/officeart/2005/8/layout/vList5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5AE56316-7821-44DD-A0BF-5FE5CD0B827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Представление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A2F1D8-5D6D-44AF-AE19-76803B832931}" type="parTrans" cxnId="{4C4C38A4-9C4E-40C3-A3FB-4D9F7D688634}">
      <dgm:prSet/>
      <dgm:spPr/>
      <dgm:t>
        <a:bodyPr/>
        <a:lstStyle/>
        <a:p>
          <a:endParaRPr lang="ru-RU"/>
        </a:p>
      </dgm:t>
    </dgm:pt>
    <dgm:pt modelId="{67B9B596-57D9-48D7-90CC-6FE64A36FCA8}" type="sibTrans" cxnId="{4C4C38A4-9C4E-40C3-A3FB-4D9F7D688634}">
      <dgm:prSet/>
      <dgm:spPr/>
      <dgm:t>
        <a:bodyPr/>
        <a:lstStyle/>
        <a:p>
          <a:endParaRPr lang="ru-RU"/>
        </a:p>
      </dgm:t>
    </dgm:pt>
    <dgm:pt modelId="{5ACD3D5A-BA47-4159-9BBD-521C1F5224E2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Очень коротко расскажите, кто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вы, 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немного приоткройте тайну вашего доклада.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848874-AC62-4A69-B056-02546EC701D1}" type="parTrans" cxnId="{E5A79D0A-A5A6-4F2B-A568-A61208A40F4E}">
      <dgm:prSet/>
      <dgm:spPr/>
      <dgm:t>
        <a:bodyPr/>
        <a:lstStyle/>
        <a:p>
          <a:endParaRPr lang="ru-RU"/>
        </a:p>
      </dgm:t>
    </dgm:pt>
    <dgm:pt modelId="{89AA9A7D-5A98-44C6-9584-2B9697679B96}" type="sibTrans" cxnId="{E5A79D0A-A5A6-4F2B-A568-A61208A40F4E}">
      <dgm:prSet/>
      <dgm:spPr/>
      <dgm:t>
        <a:bodyPr/>
        <a:lstStyle/>
        <a:p>
          <a:endParaRPr lang="ru-RU"/>
        </a:p>
      </dgm:t>
    </dgm:pt>
    <dgm:pt modelId="{667CF8D6-F0C4-4374-8ED7-83C7EE148CE2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Говорите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7B12F3-811A-4505-8B01-6E555B1D3F16}" type="parTrans" cxnId="{6495FBCA-4165-4FB6-8B20-BEB594897602}">
      <dgm:prSet/>
      <dgm:spPr/>
      <dgm:t>
        <a:bodyPr/>
        <a:lstStyle/>
        <a:p>
          <a:endParaRPr lang="ru-RU"/>
        </a:p>
      </dgm:t>
    </dgm:pt>
    <dgm:pt modelId="{C019B7AA-2C68-48EC-A814-5D38CF018B40}" type="sibTrans" cxnId="{6495FBCA-4165-4FB6-8B20-BEB594897602}">
      <dgm:prSet/>
      <dgm:spPr/>
      <dgm:t>
        <a:bodyPr/>
        <a:lstStyle/>
        <a:p>
          <a:endParaRPr lang="ru-RU"/>
        </a:p>
      </dgm:t>
    </dgm:pt>
    <dgm:pt modelId="{584AA322-CADA-43AF-8B5E-AA4B7FCA7A88}">
      <dgm:prSet phldrT="[Текст]" custT="1"/>
      <dgm:spPr/>
      <dgm:t>
        <a:bodyPr/>
        <a:lstStyle/>
        <a:p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Pechakucha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означает болтовня – следовательно, вы должны говорить.  Люди пришли на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pechakucha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чтобы что-то услышать, а не просто посмотреть.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70512E-F751-4D27-AC54-2B9CB4FF7140}" type="parTrans" cxnId="{2B171C3B-EEC7-43A1-8675-A5CF230C0230}">
      <dgm:prSet/>
      <dgm:spPr/>
      <dgm:t>
        <a:bodyPr/>
        <a:lstStyle/>
        <a:p>
          <a:endParaRPr lang="ru-RU"/>
        </a:p>
      </dgm:t>
    </dgm:pt>
    <dgm:pt modelId="{86E08960-6BB7-4F4C-8460-7D3CED6625F5}" type="sibTrans" cxnId="{2B171C3B-EEC7-43A1-8675-A5CF230C0230}">
      <dgm:prSet/>
      <dgm:spPr/>
      <dgm:t>
        <a:bodyPr/>
        <a:lstStyle/>
        <a:p>
          <a:endParaRPr lang="ru-RU"/>
        </a:p>
      </dgm:t>
    </dgm:pt>
    <dgm:pt modelId="{89B9375D-A02E-4B93-AAB5-F5B0B63B3D7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Увлеките людей рассказом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22A5E9-4F5D-4A56-9DB6-4080221CB4B0}" type="parTrans" cxnId="{AC204D62-D70F-41C4-8D5E-89A6E5806E70}">
      <dgm:prSet/>
      <dgm:spPr/>
      <dgm:t>
        <a:bodyPr/>
        <a:lstStyle/>
        <a:p>
          <a:endParaRPr lang="ru-RU"/>
        </a:p>
      </dgm:t>
    </dgm:pt>
    <dgm:pt modelId="{3CA96F70-D3C4-48F0-9D4D-6DE38307B57A}" type="sibTrans" cxnId="{AC204D62-D70F-41C4-8D5E-89A6E5806E70}">
      <dgm:prSet/>
      <dgm:spPr/>
      <dgm:t>
        <a:bodyPr/>
        <a:lstStyle/>
        <a:p>
          <a:endParaRPr lang="ru-RU"/>
        </a:p>
      </dgm:t>
    </dgm:pt>
    <dgm:pt modelId="{C382A94D-B5A1-4CE2-93BC-45B1D703FC24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Если предыдущий доклад был скучным – ваша задача сделать все возможное, чтобы люди проснулись и услышали вас. Если же предыдущий оратор зажег всех своей идеей – ваша задача удержать их интерес. Говорите с людьми, обращайтесь к ним, улыбайтесь,  смотрите им в глаза.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D2F8F0-AACF-4813-A8FD-BC226D67F4E8}" type="parTrans" cxnId="{75B92967-73BE-4631-9D63-B40AD151CE15}">
      <dgm:prSet/>
      <dgm:spPr/>
      <dgm:t>
        <a:bodyPr/>
        <a:lstStyle/>
        <a:p>
          <a:endParaRPr lang="ru-RU"/>
        </a:p>
      </dgm:t>
    </dgm:pt>
    <dgm:pt modelId="{19C9077F-53D2-4C41-B00A-2E51FAFB8951}" type="sibTrans" cxnId="{75B92967-73BE-4631-9D63-B40AD151CE15}">
      <dgm:prSet/>
      <dgm:spPr/>
      <dgm:t>
        <a:bodyPr/>
        <a:lstStyle/>
        <a:p>
          <a:endParaRPr lang="ru-RU"/>
        </a:p>
      </dgm:t>
    </dgm:pt>
    <dgm:pt modelId="{46C8FE27-3B75-4203-93F5-12709B6BD8EA}" type="pres">
      <dgm:prSet presAssocID="{807D7EED-217A-4E39-A6F4-33EE4D293C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4392A0-A0BB-40D2-97A4-4A60F3D8D3DA}" type="pres">
      <dgm:prSet presAssocID="{5AE56316-7821-44DD-A0BF-5FE5CD0B8278}" presName="linNode" presStyleCnt="0"/>
      <dgm:spPr/>
    </dgm:pt>
    <dgm:pt modelId="{99430C24-8D83-4A24-82CF-0A2CC51B7AD1}" type="pres">
      <dgm:prSet presAssocID="{5AE56316-7821-44DD-A0BF-5FE5CD0B8278}" presName="parentText" presStyleLbl="node1" presStyleIdx="0" presStyleCnt="3" custScaleX="782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2F760-69BE-4E4D-B6F3-1411B81FA13C}" type="pres">
      <dgm:prSet presAssocID="{5AE56316-7821-44DD-A0BF-5FE5CD0B8278}" presName="descendantText" presStyleLbl="alignAccFollowNode1" presStyleIdx="0" presStyleCnt="3" custScaleX="113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F366A-2BB8-4993-848F-6A19831BFC14}" type="pres">
      <dgm:prSet presAssocID="{67B9B596-57D9-48D7-90CC-6FE64A36FCA8}" presName="sp" presStyleCnt="0"/>
      <dgm:spPr/>
    </dgm:pt>
    <dgm:pt modelId="{2DF1D10C-1FBF-41EE-86C6-625A1FB6BC48}" type="pres">
      <dgm:prSet presAssocID="{667CF8D6-F0C4-4374-8ED7-83C7EE148CE2}" presName="linNode" presStyleCnt="0"/>
      <dgm:spPr/>
    </dgm:pt>
    <dgm:pt modelId="{C88B4D23-82BF-4F60-B9BF-014FE8664B22}" type="pres">
      <dgm:prSet presAssocID="{667CF8D6-F0C4-4374-8ED7-83C7EE148CE2}" presName="parentText" presStyleLbl="node1" presStyleIdx="1" presStyleCnt="3" custScaleX="797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32607-580F-4ACE-A550-586110735D20}" type="pres">
      <dgm:prSet presAssocID="{667CF8D6-F0C4-4374-8ED7-83C7EE148CE2}" presName="descendantText" presStyleLbl="alignAccFollowNode1" presStyleIdx="1" presStyleCnt="3" custScaleX="110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A1A9B-DE24-4DF5-99B3-BE7A1739EEA4}" type="pres">
      <dgm:prSet presAssocID="{C019B7AA-2C68-48EC-A814-5D38CF018B40}" presName="sp" presStyleCnt="0"/>
      <dgm:spPr/>
    </dgm:pt>
    <dgm:pt modelId="{BB58D7AC-8F97-45B8-83B2-E127BF4B9989}" type="pres">
      <dgm:prSet presAssocID="{89B9375D-A02E-4B93-AAB5-F5B0B63B3D78}" presName="linNode" presStyleCnt="0"/>
      <dgm:spPr/>
    </dgm:pt>
    <dgm:pt modelId="{E12342DC-36D2-4A2D-BF46-3B9219F10673}" type="pres">
      <dgm:prSet presAssocID="{89B9375D-A02E-4B93-AAB5-F5B0B63B3D78}" presName="parentText" presStyleLbl="node1" presStyleIdx="2" presStyleCnt="3" custScaleX="797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977F12-48B3-403B-8443-CCF53F44D559}" type="pres">
      <dgm:prSet presAssocID="{89B9375D-A02E-4B93-AAB5-F5B0B63B3D78}" presName="descendantText" presStyleLbl="alignAccFollowNode1" presStyleIdx="2" presStyleCnt="3" custScaleX="111506" custScaleY="137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A79D0A-A5A6-4F2B-A568-A61208A40F4E}" srcId="{5AE56316-7821-44DD-A0BF-5FE5CD0B8278}" destId="{5ACD3D5A-BA47-4159-9BBD-521C1F5224E2}" srcOrd="0" destOrd="0" parTransId="{62848874-AC62-4A69-B056-02546EC701D1}" sibTransId="{89AA9A7D-5A98-44C6-9584-2B9697679B96}"/>
    <dgm:cxn modelId="{6495FBCA-4165-4FB6-8B20-BEB594897602}" srcId="{807D7EED-217A-4E39-A6F4-33EE4D293CD6}" destId="{667CF8D6-F0C4-4374-8ED7-83C7EE148CE2}" srcOrd="1" destOrd="0" parTransId="{637B12F3-811A-4505-8B01-6E555B1D3F16}" sibTransId="{C019B7AA-2C68-48EC-A814-5D38CF018B40}"/>
    <dgm:cxn modelId="{FD9475B9-4CB4-4E4B-B691-8E47E38215F2}" type="presOf" srcId="{5ACD3D5A-BA47-4159-9BBD-521C1F5224E2}" destId="{75D2F760-69BE-4E4D-B6F3-1411B81FA13C}" srcOrd="0" destOrd="0" presId="urn:microsoft.com/office/officeart/2005/8/layout/vList5"/>
    <dgm:cxn modelId="{4C4C38A4-9C4E-40C3-A3FB-4D9F7D688634}" srcId="{807D7EED-217A-4E39-A6F4-33EE4D293CD6}" destId="{5AE56316-7821-44DD-A0BF-5FE5CD0B8278}" srcOrd="0" destOrd="0" parTransId="{12A2F1D8-5D6D-44AF-AE19-76803B832931}" sibTransId="{67B9B596-57D9-48D7-90CC-6FE64A36FCA8}"/>
    <dgm:cxn modelId="{478E90B1-BB22-4268-BECC-178C4BA0F626}" type="presOf" srcId="{584AA322-CADA-43AF-8B5E-AA4B7FCA7A88}" destId="{3DB32607-580F-4ACE-A550-586110735D20}" srcOrd="0" destOrd="0" presId="urn:microsoft.com/office/officeart/2005/8/layout/vList5"/>
    <dgm:cxn modelId="{06653C48-0403-4E87-A355-BC3975534468}" type="presOf" srcId="{807D7EED-217A-4E39-A6F4-33EE4D293CD6}" destId="{46C8FE27-3B75-4203-93F5-12709B6BD8EA}" srcOrd="0" destOrd="0" presId="urn:microsoft.com/office/officeart/2005/8/layout/vList5"/>
    <dgm:cxn modelId="{75B92967-73BE-4631-9D63-B40AD151CE15}" srcId="{89B9375D-A02E-4B93-AAB5-F5B0B63B3D78}" destId="{C382A94D-B5A1-4CE2-93BC-45B1D703FC24}" srcOrd="0" destOrd="0" parTransId="{1FD2F8F0-AACF-4813-A8FD-BC226D67F4E8}" sibTransId="{19C9077F-53D2-4C41-B00A-2E51FAFB8951}"/>
    <dgm:cxn modelId="{3F6FC523-9771-4756-83B5-23DF33C3CB14}" type="presOf" srcId="{5AE56316-7821-44DD-A0BF-5FE5CD0B8278}" destId="{99430C24-8D83-4A24-82CF-0A2CC51B7AD1}" srcOrd="0" destOrd="0" presId="urn:microsoft.com/office/officeart/2005/8/layout/vList5"/>
    <dgm:cxn modelId="{6933BCB5-252D-4A0C-B96C-61175286E7AE}" type="presOf" srcId="{C382A94D-B5A1-4CE2-93BC-45B1D703FC24}" destId="{91977F12-48B3-403B-8443-CCF53F44D559}" srcOrd="0" destOrd="0" presId="urn:microsoft.com/office/officeart/2005/8/layout/vList5"/>
    <dgm:cxn modelId="{2B171C3B-EEC7-43A1-8675-A5CF230C0230}" srcId="{667CF8D6-F0C4-4374-8ED7-83C7EE148CE2}" destId="{584AA322-CADA-43AF-8B5E-AA4B7FCA7A88}" srcOrd="0" destOrd="0" parTransId="{0970512E-F751-4D27-AC54-2B9CB4FF7140}" sibTransId="{86E08960-6BB7-4F4C-8460-7D3CED6625F5}"/>
    <dgm:cxn modelId="{AC204D62-D70F-41C4-8D5E-89A6E5806E70}" srcId="{807D7EED-217A-4E39-A6F4-33EE4D293CD6}" destId="{89B9375D-A02E-4B93-AAB5-F5B0B63B3D78}" srcOrd="2" destOrd="0" parTransId="{0F22A5E9-4F5D-4A56-9DB6-4080221CB4B0}" sibTransId="{3CA96F70-D3C4-48F0-9D4D-6DE38307B57A}"/>
    <dgm:cxn modelId="{2B271DAA-F864-43AC-9E68-44F599392521}" type="presOf" srcId="{667CF8D6-F0C4-4374-8ED7-83C7EE148CE2}" destId="{C88B4D23-82BF-4F60-B9BF-014FE8664B22}" srcOrd="0" destOrd="0" presId="urn:microsoft.com/office/officeart/2005/8/layout/vList5"/>
    <dgm:cxn modelId="{6980E2E8-C7F3-43B2-910A-EC4AA233D22B}" type="presOf" srcId="{89B9375D-A02E-4B93-AAB5-F5B0B63B3D78}" destId="{E12342DC-36D2-4A2D-BF46-3B9219F10673}" srcOrd="0" destOrd="0" presId="urn:microsoft.com/office/officeart/2005/8/layout/vList5"/>
    <dgm:cxn modelId="{4BA1BE62-9D38-4E92-8391-B68AAAA7F447}" type="presParOf" srcId="{46C8FE27-3B75-4203-93F5-12709B6BD8EA}" destId="{354392A0-A0BB-40D2-97A4-4A60F3D8D3DA}" srcOrd="0" destOrd="0" presId="urn:microsoft.com/office/officeart/2005/8/layout/vList5"/>
    <dgm:cxn modelId="{0101A757-9200-4943-B15B-6FE0CF06943C}" type="presParOf" srcId="{354392A0-A0BB-40D2-97A4-4A60F3D8D3DA}" destId="{99430C24-8D83-4A24-82CF-0A2CC51B7AD1}" srcOrd="0" destOrd="0" presId="urn:microsoft.com/office/officeart/2005/8/layout/vList5"/>
    <dgm:cxn modelId="{55F7E5ED-248E-411B-ADB6-844555D23380}" type="presParOf" srcId="{354392A0-A0BB-40D2-97A4-4A60F3D8D3DA}" destId="{75D2F760-69BE-4E4D-B6F3-1411B81FA13C}" srcOrd="1" destOrd="0" presId="urn:microsoft.com/office/officeart/2005/8/layout/vList5"/>
    <dgm:cxn modelId="{144CF1D6-268F-47B2-9AEE-3AC32F233251}" type="presParOf" srcId="{46C8FE27-3B75-4203-93F5-12709B6BD8EA}" destId="{E9EF366A-2BB8-4993-848F-6A19831BFC14}" srcOrd="1" destOrd="0" presId="urn:microsoft.com/office/officeart/2005/8/layout/vList5"/>
    <dgm:cxn modelId="{83C9729E-4981-43B5-83B2-AA1C6CF9278F}" type="presParOf" srcId="{46C8FE27-3B75-4203-93F5-12709B6BD8EA}" destId="{2DF1D10C-1FBF-41EE-86C6-625A1FB6BC48}" srcOrd="2" destOrd="0" presId="urn:microsoft.com/office/officeart/2005/8/layout/vList5"/>
    <dgm:cxn modelId="{92B65B3D-19B4-4F94-9BF8-6164E5E8032C}" type="presParOf" srcId="{2DF1D10C-1FBF-41EE-86C6-625A1FB6BC48}" destId="{C88B4D23-82BF-4F60-B9BF-014FE8664B22}" srcOrd="0" destOrd="0" presId="urn:microsoft.com/office/officeart/2005/8/layout/vList5"/>
    <dgm:cxn modelId="{B933F5FE-5C12-48A1-A9DF-0D7C1061C572}" type="presParOf" srcId="{2DF1D10C-1FBF-41EE-86C6-625A1FB6BC48}" destId="{3DB32607-580F-4ACE-A550-586110735D20}" srcOrd="1" destOrd="0" presId="urn:microsoft.com/office/officeart/2005/8/layout/vList5"/>
    <dgm:cxn modelId="{DDE7F131-8D86-44FC-A3A9-E40325A40A21}" type="presParOf" srcId="{46C8FE27-3B75-4203-93F5-12709B6BD8EA}" destId="{878A1A9B-DE24-4DF5-99B3-BE7A1739EEA4}" srcOrd="3" destOrd="0" presId="urn:microsoft.com/office/officeart/2005/8/layout/vList5"/>
    <dgm:cxn modelId="{0E5DBD00-CC5C-4A3B-9036-0B1DDDD74BDF}" type="presParOf" srcId="{46C8FE27-3B75-4203-93F5-12709B6BD8EA}" destId="{BB58D7AC-8F97-45B8-83B2-E127BF4B9989}" srcOrd="4" destOrd="0" presId="urn:microsoft.com/office/officeart/2005/8/layout/vList5"/>
    <dgm:cxn modelId="{D388CD85-B357-483D-A48D-7D7ED34BC82E}" type="presParOf" srcId="{BB58D7AC-8F97-45B8-83B2-E127BF4B9989}" destId="{E12342DC-36D2-4A2D-BF46-3B9219F10673}" srcOrd="0" destOrd="0" presId="urn:microsoft.com/office/officeart/2005/8/layout/vList5"/>
    <dgm:cxn modelId="{C251A8C7-E57A-46BA-B582-2E924071F9E3}" type="presParOf" srcId="{BB58D7AC-8F97-45B8-83B2-E127BF4B9989}" destId="{91977F12-48B3-403B-8443-CCF53F44D5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18A6C-658A-4C7C-96CD-FC8D13946707}">
      <dsp:nvSpPr>
        <dsp:cNvPr id="0" name=""/>
        <dsp:cNvSpPr/>
      </dsp:nvSpPr>
      <dsp:spPr>
        <a:xfrm rot="5400000">
          <a:off x="4167059" y="-2300415"/>
          <a:ext cx="953988" cy="583357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Выберите ту тему, которая вас особенно трогает, которую вы пропустили через себя.  Это не обязательно должно быть связано с вашей работой – это может быть ваше хобби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27267" y="185947"/>
        <a:ext cx="5787002" cy="860848"/>
      </dsp:txXfrm>
    </dsp:sp>
    <dsp:sp modelId="{316F3FF3-A866-4F61-BD25-5DA6174A0EBA}">
      <dsp:nvSpPr>
        <dsp:cNvPr id="0" name=""/>
        <dsp:cNvSpPr/>
      </dsp:nvSpPr>
      <dsp:spPr>
        <a:xfrm>
          <a:off x="412" y="761"/>
          <a:ext cx="1725665" cy="1192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Тема выступления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24" y="58973"/>
        <a:ext cx="1609241" cy="1076061"/>
      </dsp:txXfrm>
    </dsp:sp>
    <dsp:sp modelId="{D886B558-1D29-4AF9-B334-9B0E2BAEB76D}">
      <dsp:nvSpPr>
        <dsp:cNvPr id="0" name=""/>
        <dsp:cNvSpPr/>
      </dsp:nvSpPr>
      <dsp:spPr>
        <a:xfrm rot="5400000">
          <a:off x="4164867" y="-1068473"/>
          <a:ext cx="953988" cy="583517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Рассказывайте не только то, что у вас показано на слайдах, а ваши переживания, ваши озарения и  ваши ошибки.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24273" y="1418691"/>
        <a:ext cx="5788606" cy="860848"/>
      </dsp:txXfrm>
    </dsp:sp>
    <dsp:sp modelId="{3F71E828-92CB-4629-AAC4-5406859A82CA}">
      <dsp:nvSpPr>
        <dsp:cNvPr id="0" name=""/>
        <dsp:cNvSpPr/>
      </dsp:nvSpPr>
      <dsp:spPr>
        <a:xfrm>
          <a:off x="412" y="1252871"/>
          <a:ext cx="1723860" cy="1192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Расскажите историю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24" y="1311083"/>
        <a:ext cx="1607436" cy="1076061"/>
      </dsp:txXfrm>
    </dsp:sp>
    <dsp:sp modelId="{75F359AF-A023-480A-832F-E8C51E845847}">
      <dsp:nvSpPr>
        <dsp:cNvPr id="0" name=""/>
        <dsp:cNvSpPr/>
      </dsp:nvSpPr>
      <dsp:spPr>
        <a:xfrm rot="5400000">
          <a:off x="4026574" y="269611"/>
          <a:ext cx="1298483" cy="5769223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Мастерство презентации требует времени.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Выбрать тему, собрать материал, разработать сценарий, подобрать темп рассказа.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Вам понадобиться в общей сложности не меньше 6 часов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791205" y="2568368"/>
        <a:ext cx="5705836" cy="1171709"/>
      </dsp:txXfrm>
    </dsp:sp>
    <dsp:sp modelId="{F406AEE7-DF66-466A-8191-225AF1477CF3}">
      <dsp:nvSpPr>
        <dsp:cNvPr id="0" name=""/>
        <dsp:cNvSpPr/>
      </dsp:nvSpPr>
      <dsp:spPr>
        <a:xfrm>
          <a:off x="412" y="2557980"/>
          <a:ext cx="1790791" cy="1192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Найдите время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24" y="2616192"/>
        <a:ext cx="1674367" cy="1076061"/>
      </dsp:txXfrm>
    </dsp:sp>
    <dsp:sp modelId="{DEA20454-A34D-4337-A53F-CB5FDF2E3423}">
      <dsp:nvSpPr>
        <dsp:cNvPr id="0" name=""/>
        <dsp:cNvSpPr/>
      </dsp:nvSpPr>
      <dsp:spPr>
        <a:xfrm rot="5400000">
          <a:off x="4206039" y="1587618"/>
          <a:ext cx="953988" cy="574342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секунд – это довольно много, если вы плохо владеете материалом. Если же вы очень хорошо владеете своим материалом, то эти 20 секунд покажутся вам коротеньким мгновением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811321" y="4028906"/>
        <a:ext cx="5696855" cy="860848"/>
      </dsp:txXfrm>
    </dsp:sp>
    <dsp:sp modelId="{D0D46C5E-75A4-42EA-9688-8196ABBC75F8}">
      <dsp:nvSpPr>
        <dsp:cNvPr id="0" name=""/>
        <dsp:cNvSpPr/>
      </dsp:nvSpPr>
      <dsp:spPr>
        <a:xfrm>
          <a:off x="412" y="3863088"/>
          <a:ext cx="1810908" cy="11924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Репетируйте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624" y="3921300"/>
        <a:ext cx="1694484" cy="1076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4999D-3F72-4E48-8FE9-6C599060859B}" type="datetimeFigureOut">
              <a:rPr lang="ru-RU" smtClean="0"/>
              <a:pPr/>
              <a:t>29.12.2015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48DAA-F8D7-4524-B8AF-199B955752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6400800" cy="1597888"/>
          </a:xfrm>
        </p:spPr>
        <p:txBody>
          <a:bodyPr>
            <a:normAutofit/>
          </a:bodyPr>
          <a:lstStyle/>
          <a:p>
            <a:r>
              <a:rPr lang="en-US" sz="8000" b="1" dirty="0" err="1" smtClean="0">
                <a:solidFill>
                  <a:srgbClr val="C00000"/>
                </a:solidFill>
                <a:latin typeface="Algerian" panose="04020705040A02060702" pitchFamily="82" charset="0"/>
              </a:rPr>
              <a:t>p</a:t>
            </a:r>
            <a:r>
              <a:rPr lang="en-US" sz="4800" b="1" dirty="0" err="1" smtClean="0">
                <a:solidFill>
                  <a:srgbClr val="C00000"/>
                </a:solidFill>
                <a:latin typeface="Algerian" panose="04020705040A02060702" pitchFamily="82" charset="0"/>
              </a:rPr>
              <a:t>echa</a:t>
            </a:r>
            <a:r>
              <a:rPr lang="en-US" sz="8000" b="1" dirty="0" err="1" smtClean="0">
                <a:solidFill>
                  <a:srgbClr val="C00000"/>
                </a:solidFill>
                <a:latin typeface="Algerian" panose="04020705040A02060702" pitchFamily="82" charset="0"/>
              </a:rPr>
              <a:t>k</a:t>
            </a:r>
            <a:r>
              <a:rPr lang="en-US" sz="4800" b="1" dirty="0" err="1" smtClean="0">
                <a:solidFill>
                  <a:srgbClr val="C00000"/>
                </a:solidFill>
                <a:latin typeface="Algerian" panose="04020705040A02060702" pitchFamily="82" charset="0"/>
              </a:rPr>
              <a:t>ucha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00811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20 * 20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7707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00800" cy="83745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720840"/>
            <a:ext cx="6624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уходите сразу же после выступления. Вы рассказали людям свою историю – получите обратную связь, дайте им возможность подойти к вам и задать вопросы. Будьте открыты к диалогу.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Pechakucha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не просто презентации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слайдшоу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для личного развития,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налаживания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контактов,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самое главное – живого общения!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12560" y="925664"/>
            <a:ext cx="2382084" cy="19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475679"/>
            <a:ext cx="2214624" cy="166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65323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96752"/>
            <a:ext cx="6400800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-куча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краткая презентация, ограниченная по форме и продолжительности. Презентация состоит из 20 слайдов, каждый из которых демонстрируется ровно 20 секунд (по этой причине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иногда называют еще презентацией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20x20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Итого весь доклад длится ровно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минут и 40 секунд.</a:t>
            </a:r>
          </a:p>
        </p:txBody>
      </p:sp>
    </p:spTree>
    <p:extLst>
      <p:ext uri="{BB962C8B-B14F-4D97-AF65-F5344CB8AC3E}">
        <p14:creationId xmlns:p14="http://schemas.microsoft.com/office/powerpoint/2010/main" xmlns="" val="24545417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00100" y="285728"/>
            <a:ext cx="6911975" cy="4073525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переводится с японского как «звуки беседы». Такой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придумали — два австрийских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архитектора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Кляйн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проживающих в Токио.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хотели сделать использование презентаций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организованным и лаконичным, подобно японской поэзии хайку.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7818" y="4286256"/>
            <a:ext cx="2579705" cy="1934779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14" y="4286256"/>
            <a:ext cx="2592288" cy="1925651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474313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072198" y="4500570"/>
            <a:ext cx="2160587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14348" y="285728"/>
            <a:ext cx="6480720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-Куча» придумана для современного слушателя, обделенного временем и способностью к концентрации, — в этом смысле она похожа на вечеринку быстрых знакомств. Важно и то, что за 400 секунд ни одна тема не успеет наскучить. В презентации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 слайды меняются автоматически, докладчик не может остановить показ слайдов или вернуться к предыдущему.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заставляет его основательно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готовиться к выступлению.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0649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28343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ограничение формата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также не позволяют докладчику отвлекаться от темы. Для подготовки презентации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нужно выбрать основную идею, написать сценарий презентации, отражающий эту идею, а потом разложить его на 20 «сцен», которые отразить на слайдах. Только после этого можно подбирать изображения для слайдов.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52" y="4286256"/>
            <a:ext cx="2072071" cy="160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36" y="4214818"/>
            <a:ext cx="1846434" cy="168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75373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124744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Истинный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-куча требует, чтобы изображения на слайдах усиливали слова докладчика, а не просто повторяли текст выступления. Получается своеобразный бизнес-клип — картинки мелькают, докладчик отыгрывает заученный текст — все динамично по делу, уснуть не хочется.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72994"/>
            <a:ext cx="2088232" cy="1385994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947738"/>
            <a:ext cx="2232248" cy="14881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947738"/>
            <a:ext cx="1933575" cy="142875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9070" y="4409216"/>
            <a:ext cx="2016224" cy="1558936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83237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357290" y="1000108"/>
            <a:ext cx="6697663" cy="201612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есколько советов как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 подготовить свой доклад, чтобы все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минут 40 секунд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внимание людей было исключительно вашим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04983"/>
            <a:ext cx="2744426" cy="279177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62906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08720"/>
            <a:ext cx="6400800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562234633"/>
              </p:ext>
            </p:extLst>
          </p:nvPr>
        </p:nvGraphicFramePr>
        <p:xfrm>
          <a:off x="683568" y="1268760"/>
          <a:ext cx="756084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55253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764704"/>
            <a:ext cx="6400800" cy="64807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ВЫСТУПЛЕНИЕ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78248042"/>
              </p:ext>
            </p:extLst>
          </p:nvPr>
        </p:nvGraphicFramePr>
        <p:xfrm>
          <a:off x="827584" y="1340768"/>
          <a:ext cx="763284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7799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18fd155d4a6516ad9c34588b99a55b2cc3ab94"/>
  <p:tag name="ISPRING_RESOURCE_PATHS_HASH_2" val="9a1c5d13f668b26735bbbcd3bb8bc13bcf83928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AWJJH2MPE6E2-1585558818-992</_dlc_DocId>
    <_dlc_DocIdUrl xmlns="4a252ca3-5a62-4c1c-90a6-29f4710e47f8">
      <Url>http://edu-sps.koiro.local/Kostroma_EDU/kos-sch-29/_layouts/15/DocIdRedir.aspx?ID=AWJJH2MPE6E2-1585558818-992</Url>
      <Description>AWJJH2MPE6E2-1585558818-992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A372B560-86A6-4504-A6A7-5710183C9987}"/>
</file>

<file path=customXml/itemProps2.xml><?xml version="1.0" encoding="utf-8"?>
<ds:datastoreItem xmlns:ds="http://schemas.openxmlformats.org/officeDocument/2006/customXml" ds:itemID="{BD498687-4DC6-47F5-9998-A78591092EE5}"/>
</file>

<file path=customXml/itemProps3.xml><?xml version="1.0" encoding="utf-8"?>
<ds:datastoreItem xmlns:ds="http://schemas.openxmlformats.org/officeDocument/2006/customXml" ds:itemID="{385FAC2D-88EC-449A-B469-757A83D5FB48}"/>
</file>

<file path=customXml/itemProps4.xml><?xml version="1.0" encoding="utf-8"?>
<ds:datastoreItem xmlns:ds="http://schemas.openxmlformats.org/officeDocument/2006/customXml" ds:itemID="{5FD565F3-CD44-4CCE-B093-D91F9CD91B1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528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pechakucha</vt:lpstr>
      <vt:lpstr>Технология Печа-Куча</vt:lpstr>
      <vt:lpstr>Слайд 3</vt:lpstr>
      <vt:lpstr>Слайд 4</vt:lpstr>
      <vt:lpstr>Слайд 5</vt:lpstr>
      <vt:lpstr>Слайд 6</vt:lpstr>
      <vt:lpstr>несколько советов как же подготовить свой доклад, чтобы все 6 минут 40 секунд внимание людей было исключительно вашим.</vt:lpstr>
      <vt:lpstr>Подготовка</vt:lpstr>
      <vt:lpstr>ВЫСТУПЛЕНИЕ</vt:lpstr>
      <vt:lpstr>  ПОСЛЕ ВЫСТУПЛЕНИЯ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Люда</dc:creator>
  <cp:lastModifiedBy>Пользователь</cp:lastModifiedBy>
  <cp:revision>27</cp:revision>
  <dcterms:created xsi:type="dcterms:W3CDTF">2014-04-24T02:57:05Z</dcterms:created>
  <dcterms:modified xsi:type="dcterms:W3CDTF">2015-12-29T05:53:31Z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0a6d609b-e72c-4653-85e8-854762ca178f</vt:lpwstr>
  </property>
</Properties>
</file>