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68" r:id="rId4"/>
    <p:sldId id="269" r:id="rId5"/>
    <p:sldId id="270" r:id="rId6"/>
    <p:sldId id="271" r:id="rId7"/>
    <p:sldId id="272" r:id="rId8"/>
    <p:sldId id="273" r:id="rId9"/>
    <p:sldId id="258" r:id="rId10"/>
    <p:sldId id="259" r:id="rId11"/>
    <p:sldId id="274" r:id="rId12"/>
    <p:sldId id="266" r:id="rId13"/>
    <p:sldId id="275" r:id="rId14"/>
    <p:sldId id="260" r:id="rId15"/>
    <p:sldId id="276" r:id="rId16"/>
    <p:sldId id="261" r:id="rId17"/>
    <p:sldId id="267"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05AAE6-982C-4105-9F0D-F7A43AA6BCFD}">
  <a:tblStyle styleId="{5905AAE6-982C-4105-9F0D-F7A43AA6BC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3548" autoAdjust="0"/>
  </p:normalViewPr>
  <p:slideViewPr>
    <p:cSldViewPr snapToGrid="0">
      <p:cViewPr varScale="1">
        <p:scale>
          <a:sx n="118" d="100"/>
          <a:sy n="118" d="100"/>
        </p:scale>
        <p:origin x="442" y="86"/>
      </p:cViewPr>
      <p:guideLst>
        <p:guide orient="horz" pos="1620"/>
        <p:guide pos="2880"/>
      </p:guideLst>
    </p:cSldViewPr>
  </p:slideViewPr>
  <p:outlineViewPr>
    <p:cViewPr>
      <p:scale>
        <a:sx n="33" d="100"/>
        <a:sy n="33" d="100"/>
      </p:scale>
      <p:origin x="246" y="33246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26093613298346"/>
          <c:y val="6.3711744881697022E-2"/>
          <c:w val="0.81989185379605345"/>
          <c:h val="0.6222240925795417"/>
        </c:manualLayout>
      </c:layout>
      <c:barChart>
        <c:barDir val="col"/>
        <c:grouping val="clustered"/>
        <c:varyColors val="0"/>
        <c:ser>
          <c:idx val="0"/>
          <c:order val="0"/>
          <c:tx>
            <c:strRef>
              <c:f>Лист1!$B$1</c:f>
              <c:strCache>
                <c:ptCount val="1"/>
                <c:pt idx="0">
                  <c:v>5 классы</c:v>
                </c:pt>
              </c:strCache>
            </c:strRef>
          </c:tx>
          <c:invertIfNegative val="0"/>
          <c:cat>
            <c:strRef>
              <c:f>Лист1!$A$2:$A$5</c:f>
              <c:strCache>
                <c:ptCount val="1"/>
                <c:pt idx="0">
                  <c:v>Общий уровень воспитанности</c:v>
                </c:pt>
              </c:strCache>
            </c:strRef>
          </c:cat>
          <c:val>
            <c:numRef>
              <c:f>Лист1!$B$2:$B$5</c:f>
              <c:numCache>
                <c:formatCode>General</c:formatCode>
                <c:ptCount val="4"/>
                <c:pt idx="0">
                  <c:v>0.60000000000000031</c:v>
                </c:pt>
              </c:numCache>
            </c:numRef>
          </c:val>
          <c:extLst>
            <c:ext xmlns:c16="http://schemas.microsoft.com/office/drawing/2014/chart" uri="{C3380CC4-5D6E-409C-BE32-E72D297353CC}">
              <c16:uniqueId val="{00000000-5E95-4167-AD5C-D156B1AE2374}"/>
            </c:ext>
          </c:extLst>
        </c:ser>
        <c:ser>
          <c:idx val="1"/>
          <c:order val="1"/>
          <c:tx>
            <c:strRef>
              <c:f>Лист1!$C$1</c:f>
              <c:strCache>
                <c:ptCount val="1"/>
                <c:pt idx="0">
                  <c:v>6 классы</c:v>
                </c:pt>
              </c:strCache>
            </c:strRef>
          </c:tx>
          <c:invertIfNegative val="0"/>
          <c:cat>
            <c:strRef>
              <c:f>Лист1!$A$2:$A$5</c:f>
              <c:strCache>
                <c:ptCount val="1"/>
                <c:pt idx="0">
                  <c:v>Общий уровень воспитанности</c:v>
                </c:pt>
              </c:strCache>
            </c:strRef>
          </c:cat>
          <c:val>
            <c:numRef>
              <c:f>Лист1!$C$2:$C$5</c:f>
              <c:numCache>
                <c:formatCode>General</c:formatCode>
                <c:ptCount val="4"/>
                <c:pt idx="0">
                  <c:v>0.60000000000000031</c:v>
                </c:pt>
              </c:numCache>
            </c:numRef>
          </c:val>
          <c:extLst>
            <c:ext xmlns:c16="http://schemas.microsoft.com/office/drawing/2014/chart" uri="{C3380CC4-5D6E-409C-BE32-E72D297353CC}">
              <c16:uniqueId val="{00000001-5E95-4167-AD5C-D156B1AE2374}"/>
            </c:ext>
          </c:extLst>
        </c:ser>
        <c:ser>
          <c:idx val="2"/>
          <c:order val="2"/>
          <c:tx>
            <c:strRef>
              <c:f>Лист1!$D$1</c:f>
              <c:strCache>
                <c:ptCount val="1"/>
                <c:pt idx="0">
                  <c:v>7 классы</c:v>
                </c:pt>
              </c:strCache>
            </c:strRef>
          </c:tx>
          <c:invertIfNegative val="0"/>
          <c:cat>
            <c:strRef>
              <c:f>Лист1!$A$2:$A$5</c:f>
              <c:strCache>
                <c:ptCount val="1"/>
                <c:pt idx="0">
                  <c:v>Общий уровень воспитанности</c:v>
                </c:pt>
              </c:strCache>
            </c:strRef>
          </c:cat>
          <c:val>
            <c:numRef>
              <c:f>Лист1!$D$2:$D$5</c:f>
              <c:numCache>
                <c:formatCode>General</c:formatCode>
                <c:ptCount val="4"/>
                <c:pt idx="0">
                  <c:v>0.60000000000000031</c:v>
                </c:pt>
              </c:numCache>
            </c:numRef>
          </c:val>
          <c:extLst>
            <c:ext xmlns:c16="http://schemas.microsoft.com/office/drawing/2014/chart" uri="{C3380CC4-5D6E-409C-BE32-E72D297353CC}">
              <c16:uniqueId val="{00000002-5E95-4167-AD5C-D156B1AE2374}"/>
            </c:ext>
          </c:extLst>
        </c:ser>
        <c:ser>
          <c:idx val="3"/>
          <c:order val="3"/>
          <c:tx>
            <c:strRef>
              <c:f>Лист1!$E$1</c:f>
              <c:strCache>
                <c:ptCount val="1"/>
                <c:pt idx="0">
                  <c:v>8 классы</c:v>
                </c:pt>
              </c:strCache>
            </c:strRef>
          </c:tx>
          <c:invertIfNegative val="0"/>
          <c:cat>
            <c:strRef>
              <c:f>Лист1!$A$2:$A$5</c:f>
              <c:strCache>
                <c:ptCount val="1"/>
                <c:pt idx="0">
                  <c:v>Общий уровень воспитанности</c:v>
                </c:pt>
              </c:strCache>
            </c:strRef>
          </c:cat>
          <c:val>
            <c:numRef>
              <c:f>Лист1!$E$2:$E$5</c:f>
              <c:numCache>
                <c:formatCode>General</c:formatCode>
                <c:ptCount val="4"/>
                <c:pt idx="0">
                  <c:v>0.60000000000000031</c:v>
                </c:pt>
              </c:numCache>
            </c:numRef>
          </c:val>
          <c:extLst>
            <c:ext xmlns:c16="http://schemas.microsoft.com/office/drawing/2014/chart" uri="{C3380CC4-5D6E-409C-BE32-E72D297353CC}">
              <c16:uniqueId val="{00000003-5E95-4167-AD5C-D156B1AE2374}"/>
            </c:ext>
          </c:extLst>
        </c:ser>
        <c:ser>
          <c:idx val="4"/>
          <c:order val="4"/>
          <c:tx>
            <c:strRef>
              <c:f>Лист1!$F$1</c:f>
              <c:strCache>
                <c:ptCount val="1"/>
                <c:pt idx="0">
                  <c:v>9 классы</c:v>
                </c:pt>
              </c:strCache>
            </c:strRef>
          </c:tx>
          <c:invertIfNegative val="0"/>
          <c:cat>
            <c:strRef>
              <c:f>Лист1!$A$2:$A$5</c:f>
              <c:strCache>
                <c:ptCount val="1"/>
                <c:pt idx="0">
                  <c:v>Общий уровень воспитанности</c:v>
                </c:pt>
              </c:strCache>
            </c:strRef>
          </c:cat>
          <c:val>
            <c:numRef>
              <c:f>Лист1!$F$2:$F$5</c:f>
              <c:numCache>
                <c:formatCode>General</c:formatCode>
                <c:ptCount val="4"/>
                <c:pt idx="0">
                  <c:v>0.65000000000000036</c:v>
                </c:pt>
              </c:numCache>
            </c:numRef>
          </c:val>
          <c:extLst>
            <c:ext xmlns:c16="http://schemas.microsoft.com/office/drawing/2014/chart" uri="{C3380CC4-5D6E-409C-BE32-E72D297353CC}">
              <c16:uniqueId val="{00000004-5E95-4167-AD5C-D156B1AE2374}"/>
            </c:ext>
          </c:extLst>
        </c:ser>
        <c:ser>
          <c:idx val="5"/>
          <c:order val="5"/>
          <c:tx>
            <c:strRef>
              <c:f>Лист1!$G$1</c:f>
              <c:strCache>
                <c:ptCount val="1"/>
                <c:pt idx="0">
                  <c:v>10 класс</c:v>
                </c:pt>
              </c:strCache>
            </c:strRef>
          </c:tx>
          <c:invertIfNegative val="0"/>
          <c:cat>
            <c:strRef>
              <c:f>Лист1!$A$2:$A$5</c:f>
              <c:strCache>
                <c:ptCount val="1"/>
                <c:pt idx="0">
                  <c:v>Общий уровень воспитанности</c:v>
                </c:pt>
              </c:strCache>
            </c:strRef>
          </c:cat>
          <c:val>
            <c:numRef>
              <c:f>Лист1!$G$2:$G$5</c:f>
              <c:numCache>
                <c:formatCode>General</c:formatCode>
                <c:ptCount val="4"/>
                <c:pt idx="0">
                  <c:v>0.8</c:v>
                </c:pt>
              </c:numCache>
            </c:numRef>
          </c:val>
          <c:extLst>
            <c:ext xmlns:c16="http://schemas.microsoft.com/office/drawing/2014/chart" uri="{C3380CC4-5D6E-409C-BE32-E72D297353CC}">
              <c16:uniqueId val="{00000005-5E95-4167-AD5C-D156B1AE2374}"/>
            </c:ext>
          </c:extLst>
        </c:ser>
        <c:ser>
          <c:idx val="6"/>
          <c:order val="6"/>
          <c:tx>
            <c:strRef>
              <c:f>Лист1!$H$1</c:f>
              <c:strCache>
                <c:ptCount val="1"/>
                <c:pt idx="0">
                  <c:v>11 класс</c:v>
                </c:pt>
              </c:strCache>
            </c:strRef>
          </c:tx>
          <c:invertIfNegative val="0"/>
          <c:cat>
            <c:strRef>
              <c:f>Лист1!$A$2:$A$5</c:f>
              <c:strCache>
                <c:ptCount val="1"/>
                <c:pt idx="0">
                  <c:v>Общий уровень воспитанности</c:v>
                </c:pt>
              </c:strCache>
            </c:strRef>
          </c:cat>
          <c:val>
            <c:numRef>
              <c:f>Лист1!$H$2:$H$5</c:f>
              <c:numCache>
                <c:formatCode>General</c:formatCode>
                <c:ptCount val="4"/>
                <c:pt idx="0">
                  <c:v>0.70000000000000029</c:v>
                </c:pt>
              </c:numCache>
            </c:numRef>
          </c:val>
          <c:extLst>
            <c:ext xmlns:c16="http://schemas.microsoft.com/office/drawing/2014/chart" uri="{C3380CC4-5D6E-409C-BE32-E72D297353CC}">
              <c16:uniqueId val="{00000006-5E95-4167-AD5C-D156B1AE2374}"/>
            </c:ext>
          </c:extLst>
        </c:ser>
        <c:dLbls>
          <c:showLegendKey val="0"/>
          <c:showVal val="0"/>
          <c:showCatName val="0"/>
          <c:showSerName val="0"/>
          <c:showPercent val="0"/>
          <c:showBubbleSize val="0"/>
        </c:dLbls>
        <c:gapWidth val="75"/>
        <c:overlap val="-25"/>
        <c:axId val="86297216"/>
        <c:axId val="122425344"/>
      </c:barChart>
      <c:catAx>
        <c:axId val="86297216"/>
        <c:scaling>
          <c:orientation val="minMax"/>
        </c:scaling>
        <c:delete val="1"/>
        <c:axPos val="b"/>
        <c:numFmt formatCode="General" sourceLinked="0"/>
        <c:majorTickMark val="none"/>
        <c:minorTickMark val="none"/>
        <c:tickLblPos val="none"/>
        <c:crossAx val="122425344"/>
        <c:crosses val="autoZero"/>
        <c:auto val="1"/>
        <c:lblAlgn val="ctr"/>
        <c:lblOffset val="100"/>
        <c:noMultiLvlLbl val="0"/>
      </c:catAx>
      <c:valAx>
        <c:axId val="122425344"/>
        <c:scaling>
          <c:orientation val="minMax"/>
        </c:scaling>
        <c:delete val="0"/>
        <c:axPos val="l"/>
        <c:majorGridlines/>
        <c:numFmt formatCode="General" sourceLinked="1"/>
        <c:majorTickMark val="none"/>
        <c:minorTickMark val="none"/>
        <c:tickLblPos val="nextTo"/>
        <c:spPr>
          <a:ln w="9525">
            <a:noFill/>
          </a:ln>
        </c:spPr>
        <c:crossAx val="86297216"/>
        <c:crosses val="autoZero"/>
        <c:crossBetween val="between"/>
      </c:valAx>
    </c:plotArea>
    <c:legend>
      <c:legendPos val="b"/>
      <c:layout>
        <c:manualLayout>
          <c:xMode val="edge"/>
          <c:yMode val="edge"/>
          <c:x val="4.4444444444444488E-2"/>
          <c:y val="0.76498018211814844"/>
          <c:w val="0.9"/>
          <c:h val="7.788198887176058E-2"/>
        </c:manualLayout>
      </c:layout>
      <c:overlay val="0"/>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8A91F-F7BC-4E6C-A6E2-D844CF98E261}"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ru-RU"/>
        </a:p>
      </dgm:t>
    </dgm:pt>
    <dgm:pt modelId="{E1E1B041-5C9F-4E2B-9629-84C1A92AA426}">
      <dgm:prSet phldrT="[Текст]" custT="1"/>
      <dgm:spPr/>
      <dgm:t>
        <a:bodyPr/>
        <a:lstStyle/>
        <a:p>
          <a:r>
            <a:rPr lang="en-US" sz="1600" dirty="0" err="1">
              <a:solidFill>
                <a:srgbClr val="002060"/>
              </a:solidFill>
              <a:latin typeface="Times New Roman" pitchFamily="18" charset="0"/>
              <a:cs typeface="Times New Roman" pitchFamily="18" charset="0"/>
            </a:rPr>
            <a:t>создание</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образовательной</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среды</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отвечающей</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потребностям</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участников</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образовательного</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процесса</a:t>
          </a:r>
          <a:r>
            <a:rPr lang="en-US" sz="1600" dirty="0">
              <a:solidFill>
                <a:srgbClr val="002060"/>
              </a:solidFill>
              <a:latin typeface="Times New Roman" pitchFamily="18" charset="0"/>
              <a:cs typeface="Times New Roman" pitchFamily="18" charset="0"/>
            </a:rPr>
            <a:t> и </a:t>
          </a:r>
          <a:r>
            <a:rPr lang="en-US" sz="1600" dirty="0" err="1">
              <a:solidFill>
                <a:srgbClr val="002060"/>
              </a:solidFill>
              <a:latin typeface="Times New Roman" pitchFamily="18" charset="0"/>
              <a:cs typeface="Times New Roman" pitchFamily="18" charset="0"/>
            </a:rPr>
            <a:t>позволяющей</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реализовывать</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основную</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цель</a:t>
          </a:r>
          <a:r>
            <a:rPr lang="en-US" sz="1600" dirty="0">
              <a:solidFill>
                <a:srgbClr val="002060"/>
              </a:solidFill>
              <a:latin typeface="Times New Roman" pitchFamily="18" charset="0"/>
              <a:cs typeface="Times New Roman" pitchFamily="18" charset="0"/>
            </a:rPr>
            <a:t> </a:t>
          </a:r>
          <a:r>
            <a:rPr lang="en-US" sz="1600" dirty="0" err="1">
              <a:solidFill>
                <a:srgbClr val="002060"/>
              </a:solidFill>
              <a:latin typeface="Times New Roman" pitchFamily="18" charset="0"/>
              <a:cs typeface="Times New Roman" pitchFamily="18" charset="0"/>
            </a:rPr>
            <a:t>образования</a:t>
          </a:r>
          <a:endParaRPr lang="ru-RU" sz="1600" dirty="0">
            <a:solidFill>
              <a:srgbClr val="002060"/>
            </a:solidFill>
            <a:latin typeface="Times New Roman" pitchFamily="18" charset="0"/>
            <a:cs typeface="Times New Roman" pitchFamily="18" charset="0"/>
          </a:endParaRPr>
        </a:p>
      </dgm:t>
    </dgm:pt>
    <dgm:pt modelId="{2FD21210-6370-4288-914C-C79693C5AD5F}" type="parTrans" cxnId="{2A190361-E49B-4D6E-857E-45BBC23EAC25}">
      <dgm:prSet/>
      <dgm:spPr/>
      <dgm:t>
        <a:bodyPr/>
        <a:lstStyle/>
        <a:p>
          <a:endParaRPr lang="ru-RU"/>
        </a:p>
      </dgm:t>
    </dgm:pt>
    <dgm:pt modelId="{2629A5CE-1C61-4926-AD0F-98674FC0A3F6}" type="sibTrans" cxnId="{2A190361-E49B-4D6E-857E-45BBC23EAC25}">
      <dgm:prSet/>
      <dgm:spPr/>
      <dgm:t>
        <a:bodyPr/>
        <a:lstStyle/>
        <a:p>
          <a:endParaRPr lang="ru-RU"/>
        </a:p>
      </dgm:t>
    </dgm:pt>
    <dgm:pt modelId="{E5D06269-87E5-410A-8900-4E772020C7D9}">
      <dgm:prSet phldrT="[Текст]" custT="1"/>
      <dgm:spPr/>
      <dgm:t>
        <a:bodyPr/>
        <a:lstStyle/>
        <a:p>
          <a:r>
            <a:rPr lang="ru-RU" sz="1400" b="1" dirty="0">
              <a:solidFill>
                <a:srgbClr val="002060"/>
              </a:solidFill>
              <a:latin typeface="Times New Roman" pitchFamily="18" charset="0"/>
              <a:cs typeface="Times New Roman" pitchFamily="18" charset="0"/>
            </a:rPr>
            <a:t>Целевой компонент </a:t>
          </a:r>
        </a:p>
      </dgm:t>
    </dgm:pt>
    <dgm:pt modelId="{EFF25FA8-DB21-4B21-B5C7-B82527DC52B3}" type="parTrans" cxnId="{97DD58D8-0F43-4BFD-8A1D-6CC147BB76FA}">
      <dgm:prSet/>
      <dgm:spPr/>
      <dgm:t>
        <a:bodyPr/>
        <a:lstStyle/>
        <a:p>
          <a:endParaRPr lang="ru-RU"/>
        </a:p>
      </dgm:t>
    </dgm:pt>
    <dgm:pt modelId="{13D0AD35-2848-4823-A6FE-3360C499854C}" type="sibTrans" cxnId="{97DD58D8-0F43-4BFD-8A1D-6CC147BB76FA}">
      <dgm:prSet/>
      <dgm:spPr/>
      <dgm:t>
        <a:bodyPr/>
        <a:lstStyle/>
        <a:p>
          <a:endParaRPr lang="ru-RU"/>
        </a:p>
      </dgm:t>
    </dgm:pt>
    <dgm:pt modelId="{1F8CA835-2CEB-4773-B56D-98465A84CB84}">
      <dgm:prSet phldrT="[Текст]" custT="1"/>
      <dgm:spPr/>
      <dgm:t>
        <a:bodyPr/>
        <a:lstStyle/>
        <a:p>
          <a:r>
            <a:rPr lang="ru-RU" sz="1600" b="1" dirty="0">
              <a:solidFill>
                <a:srgbClr val="002060"/>
              </a:solidFill>
              <a:latin typeface="Times New Roman" pitchFamily="18" charset="0"/>
              <a:cs typeface="Times New Roman" pitchFamily="18" charset="0"/>
            </a:rPr>
            <a:t>Содержательный компонент</a:t>
          </a:r>
        </a:p>
      </dgm:t>
    </dgm:pt>
    <dgm:pt modelId="{E03F0512-A87C-4FBB-92EE-BF6E1256B0F7}" type="parTrans" cxnId="{8F2E83F8-3B17-4F54-919B-57F7F942BAEC}">
      <dgm:prSet/>
      <dgm:spPr/>
      <dgm:t>
        <a:bodyPr/>
        <a:lstStyle/>
        <a:p>
          <a:endParaRPr lang="ru-RU"/>
        </a:p>
      </dgm:t>
    </dgm:pt>
    <dgm:pt modelId="{8851981D-A9EB-42D3-8BB8-2B8FAA8DA3D7}" type="sibTrans" cxnId="{8F2E83F8-3B17-4F54-919B-57F7F942BAEC}">
      <dgm:prSet/>
      <dgm:spPr/>
      <dgm:t>
        <a:bodyPr/>
        <a:lstStyle/>
        <a:p>
          <a:endParaRPr lang="ru-RU"/>
        </a:p>
      </dgm:t>
    </dgm:pt>
    <dgm:pt modelId="{6C98F3E7-DFA1-433B-8C23-A3A2F789838D}">
      <dgm:prSet phldrT="[Текст]" custT="1"/>
      <dgm:spPr/>
      <dgm:t>
        <a:bodyPr/>
        <a:lstStyle/>
        <a:p>
          <a:r>
            <a:rPr lang="ru-RU" sz="1600" b="1" dirty="0">
              <a:solidFill>
                <a:srgbClr val="002060"/>
              </a:solidFill>
              <a:latin typeface="Times New Roman" pitchFamily="18" charset="0"/>
              <a:cs typeface="Times New Roman" pitchFamily="18" charset="0"/>
            </a:rPr>
            <a:t>Организационно-методический компонент</a:t>
          </a:r>
        </a:p>
      </dgm:t>
    </dgm:pt>
    <dgm:pt modelId="{597EFD9D-CBB3-434C-A4DD-CBCF2E1223C6}" type="parTrans" cxnId="{0251043C-F2D6-4F1E-A2B6-8CCDF7D9F5C9}">
      <dgm:prSet/>
      <dgm:spPr/>
      <dgm:t>
        <a:bodyPr/>
        <a:lstStyle/>
        <a:p>
          <a:endParaRPr lang="ru-RU"/>
        </a:p>
      </dgm:t>
    </dgm:pt>
    <dgm:pt modelId="{00614E36-4AD0-44F3-B899-AB9A5DDCD0A6}" type="sibTrans" cxnId="{0251043C-F2D6-4F1E-A2B6-8CCDF7D9F5C9}">
      <dgm:prSet/>
      <dgm:spPr/>
      <dgm:t>
        <a:bodyPr/>
        <a:lstStyle/>
        <a:p>
          <a:endParaRPr lang="ru-RU"/>
        </a:p>
      </dgm:t>
    </dgm:pt>
    <dgm:pt modelId="{F549938A-C918-4DFC-8F66-FCB93E2BC033}">
      <dgm:prSet custT="1"/>
      <dgm:spPr/>
      <dgm:t>
        <a:bodyPr/>
        <a:lstStyle/>
        <a:p>
          <a:r>
            <a:rPr lang="ru-RU" sz="1050" dirty="0">
              <a:solidFill>
                <a:srgbClr val="002060"/>
              </a:solidFill>
              <a:latin typeface="Times New Roman" pitchFamily="18" charset="0"/>
              <a:cs typeface="Times New Roman" pitchFamily="18" charset="0"/>
            </a:rPr>
            <a:t>реализация индивидуальных образовательных траекторий обучающихся через  создание единой образовательной среды, интегрирующей ресурсы урочной, внеурочной, </a:t>
          </a:r>
          <a:r>
            <a:rPr lang="ru-RU" sz="1050" dirty="0" err="1">
              <a:solidFill>
                <a:srgbClr val="002060"/>
              </a:solidFill>
              <a:latin typeface="Times New Roman" pitchFamily="18" charset="0"/>
              <a:cs typeface="Times New Roman" pitchFamily="18" charset="0"/>
            </a:rPr>
            <a:t>досуговой</a:t>
          </a:r>
          <a:r>
            <a:rPr lang="ru-RU" sz="1050" dirty="0">
              <a:solidFill>
                <a:srgbClr val="002060"/>
              </a:solidFill>
              <a:latin typeface="Times New Roman" pitchFamily="18" charset="0"/>
              <a:cs typeface="Times New Roman" pitchFamily="18" charset="0"/>
            </a:rPr>
            <a:t>, социально-значимой деятельности, организуемой для учащихся</a:t>
          </a:r>
        </a:p>
      </dgm:t>
    </dgm:pt>
    <dgm:pt modelId="{62B4DB88-5487-4664-A4EF-23B27671EA16}" type="parTrans" cxnId="{000D159A-C5B2-499D-A1E0-A032E844D0C8}">
      <dgm:prSet/>
      <dgm:spPr/>
      <dgm:t>
        <a:bodyPr/>
        <a:lstStyle/>
        <a:p>
          <a:endParaRPr lang="ru-RU"/>
        </a:p>
      </dgm:t>
    </dgm:pt>
    <dgm:pt modelId="{7BC7B634-B078-45EC-B5A1-899C27129670}" type="sibTrans" cxnId="{000D159A-C5B2-499D-A1E0-A032E844D0C8}">
      <dgm:prSet/>
      <dgm:spPr/>
      <dgm:t>
        <a:bodyPr/>
        <a:lstStyle/>
        <a:p>
          <a:endParaRPr lang="ru-RU"/>
        </a:p>
      </dgm:t>
    </dgm:pt>
    <dgm:pt modelId="{5B44D61E-24C5-4BA1-BAE9-8AA5B48A8E06}">
      <dgm:prSet custT="1"/>
      <dgm:spPr/>
      <dgm:t>
        <a:bodyPr/>
        <a:lstStyle/>
        <a:p>
          <a:r>
            <a:rPr lang="en-US" sz="1200" dirty="0" err="1">
              <a:solidFill>
                <a:srgbClr val="002060"/>
              </a:solidFill>
              <a:latin typeface="Times New Roman" pitchFamily="18" charset="0"/>
              <a:cs typeface="Times New Roman" pitchFamily="18" charset="0"/>
            </a:rPr>
            <a:t>реализуется</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через</a:t>
          </a:r>
          <a:r>
            <a:rPr lang="en-US" sz="1200" b="1"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направления</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воспитания</a:t>
          </a:r>
          <a:r>
            <a:rPr lang="en-US" sz="1200" dirty="0">
              <a:solidFill>
                <a:srgbClr val="002060"/>
              </a:solidFill>
              <a:latin typeface="Times New Roman" pitchFamily="18" charset="0"/>
              <a:cs typeface="Times New Roman" pitchFamily="18" charset="0"/>
            </a:rPr>
            <a:t> -</a:t>
          </a:r>
          <a:r>
            <a:rPr lang="en-US" sz="1200" b="1" i="1"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своеобразные</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магистральные</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пути</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организации</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школьной</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воспитательной</a:t>
          </a:r>
          <a:r>
            <a:rPr lang="en-US" sz="1200" dirty="0">
              <a:solidFill>
                <a:srgbClr val="002060"/>
              </a:solidFill>
              <a:latin typeface="Times New Roman" pitchFamily="18" charset="0"/>
              <a:cs typeface="Times New Roman" pitchFamily="18" charset="0"/>
            </a:rPr>
            <a:t> </a:t>
          </a:r>
          <a:r>
            <a:rPr lang="en-US" sz="1200" dirty="0" err="1">
              <a:solidFill>
                <a:srgbClr val="002060"/>
              </a:solidFill>
              <a:latin typeface="Times New Roman" pitchFamily="18" charset="0"/>
              <a:cs typeface="Times New Roman" pitchFamily="18" charset="0"/>
            </a:rPr>
            <a:t>работы</a:t>
          </a:r>
          <a:r>
            <a:rPr lang="en-US" sz="1200" dirty="0">
              <a:solidFill>
                <a:srgbClr val="002060"/>
              </a:solidFill>
              <a:latin typeface="Times New Roman" pitchFamily="18" charset="0"/>
              <a:cs typeface="Times New Roman" pitchFamily="18" charset="0"/>
            </a:rPr>
            <a:t> </a:t>
          </a:r>
          <a:endParaRPr lang="ru-RU" sz="1200" dirty="0">
            <a:solidFill>
              <a:srgbClr val="002060"/>
            </a:solidFill>
            <a:latin typeface="Times New Roman" pitchFamily="18" charset="0"/>
            <a:cs typeface="Times New Roman" pitchFamily="18" charset="0"/>
          </a:endParaRPr>
        </a:p>
      </dgm:t>
    </dgm:pt>
    <dgm:pt modelId="{835750CC-B93F-4B3C-97C4-8399D93EC581}" type="parTrans" cxnId="{BF37E902-1EC6-4DAE-B948-11A43BFB4E54}">
      <dgm:prSet/>
      <dgm:spPr/>
      <dgm:t>
        <a:bodyPr/>
        <a:lstStyle/>
        <a:p>
          <a:endParaRPr lang="ru-RU"/>
        </a:p>
      </dgm:t>
    </dgm:pt>
    <dgm:pt modelId="{49DB05D3-FCBF-4F5C-ACA9-59C588761427}" type="sibTrans" cxnId="{BF37E902-1EC6-4DAE-B948-11A43BFB4E54}">
      <dgm:prSet/>
      <dgm:spPr/>
      <dgm:t>
        <a:bodyPr/>
        <a:lstStyle/>
        <a:p>
          <a:endParaRPr lang="ru-RU"/>
        </a:p>
      </dgm:t>
    </dgm:pt>
    <dgm:pt modelId="{648F83BA-C7A4-4C49-92D4-AFC5FCBB8BAF}">
      <dgm:prSet custT="1"/>
      <dgm:spPr/>
      <dgm:t>
        <a:bodyPr/>
        <a:lstStyle/>
        <a:p>
          <a:r>
            <a:rPr lang="ru-RU" sz="1100" dirty="0">
              <a:solidFill>
                <a:srgbClr val="002060"/>
              </a:solidFill>
              <a:latin typeface="Times New Roman" pitchFamily="18" charset="0"/>
              <a:cs typeface="Times New Roman" pitchFamily="18" charset="0"/>
            </a:rPr>
            <a:t>предполагает разработку индивидуальных образовательных траекторий учащихся и траекторий групп (классов, творческих коллективов), их сопровождение в течение года, а также включение учащихся наряду с учебной и внеурочной в социально-значимую, спортивно-оздоровительную, </a:t>
          </a:r>
          <a:r>
            <a:rPr lang="ru-RU" sz="1100" dirty="0" err="1">
              <a:solidFill>
                <a:srgbClr val="002060"/>
              </a:solidFill>
              <a:latin typeface="Times New Roman" pitchFamily="18" charset="0"/>
              <a:cs typeface="Times New Roman" pitchFamily="18" charset="0"/>
            </a:rPr>
            <a:t>досуговую</a:t>
          </a:r>
          <a:r>
            <a:rPr lang="ru-RU" sz="1100" dirty="0">
              <a:solidFill>
                <a:srgbClr val="002060"/>
              </a:solidFill>
              <a:latin typeface="Times New Roman" pitchFamily="18" charset="0"/>
              <a:cs typeface="Times New Roman" pitchFamily="18" charset="0"/>
            </a:rPr>
            <a:t> деятельность.</a:t>
          </a:r>
        </a:p>
      </dgm:t>
    </dgm:pt>
    <dgm:pt modelId="{4F0732C6-08D9-4C79-8615-0D0E48867F87}" type="parTrans" cxnId="{033CB8F2-67BC-4210-BC25-3E703EB8C307}">
      <dgm:prSet/>
      <dgm:spPr/>
      <dgm:t>
        <a:bodyPr/>
        <a:lstStyle/>
        <a:p>
          <a:endParaRPr lang="ru-RU"/>
        </a:p>
      </dgm:t>
    </dgm:pt>
    <dgm:pt modelId="{9D9DEB55-A40F-4430-BB11-0C543999173F}" type="sibTrans" cxnId="{033CB8F2-67BC-4210-BC25-3E703EB8C307}">
      <dgm:prSet/>
      <dgm:spPr/>
      <dgm:t>
        <a:bodyPr/>
        <a:lstStyle/>
        <a:p>
          <a:endParaRPr lang="ru-RU"/>
        </a:p>
      </dgm:t>
    </dgm:pt>
    <dgm:pt modelId="{D862B885-204F-42D4-8284-5B6F5BA331E3}">
      <dgm:prSet custT="1"/>
      <dgm:spPr/>
      <dgm:t>
        <a:bodyPr/>
        <a:lstStyle/>
        <a:p>
          <a:r>
            <a:rPr lang="ru-RU" sz="1600" b="1" dirty="0">
              <a:solidFill>
                <a:srgbClr val="002060"/>
              </a:solidFill>
              <a:latin typeface="Times New Roman" pitchFamily="18" charset="0"/>
              <a:cs typeface="Times New Roman" pitchFamily="18" charset="0"/>
            </a:rPr>
            <a:t>Процессуальный компонент</a:t>
          </a:r>
        </a:p>
      </dgm:t>
    </dgm:pt>
    <dgm:pt modelId="{E01E36F6-66A9-4D5D-BCA1-BA0A9D4389D6}" type="parTrans" cxnId="{360A0D92-0ABA-4809-A7C9-4DE5A8965B0F}">
      <dgm:prSet/>
      <dgm:spPr/>
      <dgm:t>
        <a:bodyPr/>
        <a:lstStyle/>
        <a:p>
          <a:endParaRPr lang="ru-RU"/>
        </a:p>
      </dgm:t>
    </dgm:pt>
    <dgm:pt modelId="{A80110D7-F4BE-4A64-8231-F85A9B32311E}" type="sibTrans" cxnId="{360A0D92-0ABA-4809-A7C9-4DE5A8965B0F}">
      <dgm:prSet/>
      <dgm:spPr/>
      <dgm:t>
        <a:bodyPr/>
        <a:lstStyle/>
        <a:p>
          <a:endParaRPr lang="ru-RU"/>
        </a:p>
      </dgm:t>
    </dgm:pt>
    <dgm:pt modelId="{FFE35EC7-2C31-44EA-9D61-DCAEBE343C9E}">
      <dgm:prSet custT="1"/>
      <dgm:spPr/>
      <dgm:t>
        <a:bodyPr/>
        <a:lstStyle/>
        <a:p>
          <a:r>
            <a:rPr lang="ru-RU" sz="1050" dirty="0">
              <a:solidFill>
                <a:srgbClr val="002060"/>
              </a:solidFill>
              <a:latin typeface="Times New Roman" pitchFamily="18" charset="0"/>
              <a:cs typeface="Times New Roman" pitchFamily="18" charset="0"/>
            </a:rPr>
            <a:t>Реализация ряда этапов:</a:t>
          </a:r>
          <a:br>
            <a:rPr lang="ru-RU" sz="1050" dirty="0">
              <a:solidFill>
                <a:srgbClr val="002060"/>
              </a:solidFill>
              <a:latin typeface="Times New Roman" pitchFamily="18" charset="0"/>
              <a:cs typeface="Times New Roman" pitchFamily="18" charset="0"/>
            </a:rPr>
          </a:br>
          <a:r>
            <a:rPr lang="ru-RU" sz="1050" dirty="0">
              <a:solidFill>
                <a:srgbClr val="002060"/>
              </a:solidFill>
              <a:latin typeface="Times New Roman" pitchFamily="18" charset="0"/>
              <a:cs typeface="Times New Roman" pitchFamily="18" charset="0"/>
            </a:rPr>
            <a:t>1. Подготовительный (разработка игровой модели, диагностика,  проводится форум — старт «Территория возможностей».)</a:t>
          </a:r>
          <a:br>
            <a:rPr lang="ru-RU" sz="1050" dirty="0">
              <a:solidFill>
                <a:srgbClr val="002060"/>
              </a:solidFill>
              <a:latin typeface="Times New Roman" pitchFamily="18" charset="0"/>
              <a:cs typeface="Times New Roman" pitchFamily="18" charset="0"/>
            </a:rPr>
          </a:br>
          <a:r>
            <a:rPr lang="ru-RU" sz="1050" dirty="0">
              <a:solidFill>
                <a:srgbClr val="002060"/>
              </a:solidFill>
              <a:latin typeface="Times New Roman" pitchFamily="18" charset="0"/>
              <a:cs typeface="Times New Roman" pitchFamily="18" charset="0"/>
            </a:rPr>
            <a:t>2. Реализация каждым учащимся и группой  плана достижений в течение учебного года.</a:t>
          </a:r>
          <a:br>
            <a:rPr lang="ru-RU" sz="1050" dirty="0">
              <a:solidFill>
                <a:srgbClr val="002060"/>
              </a:solidFill>
              <a:latin typeface="Times New Roman" pitchFamily="18" charset="0"/>
              <a:cs typeface="Times New Roman" pitchFamily="18" charset="0"/>
            </a:rPr>
          </a:br>
          <a:r>
            <a:rPr lang="ru-RU" sz="1050" dirty="0">
              <a:solidFill>
                <a:srgbClr val="002060"/>
              </a:solidFill>
              <a:latin typeface="Times New Roman" pitchFamily="18" charset="0"/>
              <a:cs typeface="Times New Roman" pitchFamily="18" charset="0"/>
            </a:rPr>
            <a:t>3. Подведение итогов - оценка и самооценка результатов деятельности каждым обучающимся и группами (защита проектов; форум-финиш «Наши достижения»)</a:t>
          </a:r>
        </a:p>
      </dgm:t>
    </dgm:pt>
    <dgm:pt modelId="{5E2F3710-1032-41D6-81E3-25CD70437213}" type="parTrans" cxnId="{71D88E08-A35C-4C92-A501-2A22D5956121}">
      <dgm:prSet/>
      <dgm:spPr/>
      <dgm:t>
        <a:bodyPr/>
        <a:lstStyle/>
        <a:p>
          <a:endParaRPr lang="ru-RU"/>
        </a:p>
      </dgm:t>
    </dgm:pt>
    <dgm:pt modelId="{2AADF58D-44F4-4CF3-B66F-477A979E8B25}" type="sibTrans" cxnId="{71D88E08-A35C-4C92-A501-2A22D5956121}">
      <dgm:prSet/>
      <dgm:spPr/>
      <dgm:t>
        <a:bodyPr/>
        <a:lstStyle/>
        <a:p>
          <a:endParaRPr lang="ru-RU"/>
        </a:p>
      </dgm:t>
    </dgm:pt>
    <dgm:pt modelId="{374555CC-39E8-484D-AC23-074B886F614D}" type="pres">
      <dgm:prSet presAssocID="{9E98A91F-F7BC-4E6C-A6E2-D844CF98E261}" presName="hierChild1" presStyleCnt="0">
        <dgm:presLayoutVars>
          <dgm:orgChart val="1"/>
          <dgm:chPref val="1"/>
          <dgm:dir/>
          <dgm:animOne val="branch"/>
          <dgm:animLvl val="lvl"/>
          <dgm:resizeHandles/>
        </dgm:presLayoutVars>
      </dgm:prSet>
      <dgm:spPr/>
    </dgm:pt>
    <dgm:pt modelId="{60D13834-6988-42DF-8FC3-BCCB9E50609B}" type="pres">
      <dgm:prSet presAssocID="{E1E1B041-5C9F-4E2B-9629-84C1A92AA426}" presName="hierRoot1" presStyleCnt="0">
        <dgm:presLayoutVars>
          <dgm:hierBranch val="init"/>
        </dgm:presLayoutVars>
      </dgm:prSet>
      <dgm:spPr/>
    </dgm:pt>
    <dgm:pt modelId="{6719A0FE-824A-4022-B9DA-47D23DBA1DA4}" type="pres">
      <dgm:prSet presAssocID="{E1E1B041-5C9F-4E2B-9629-84C1A92AA426}" presName="rootComposite1" presStyleCnt="0"/>
      <dgm:spPr/>
    </dgm:pt>
    <dgm:pt modelId="{DC22FEC4-6CAA-4BE9-A7AE-11762FB782ED}" type="pres">
      <dgm:prSet presAssocID="{E1E1B041-5C9F-4E2B-9629-84C1A92AA426}" presName="rootText1" presStyleLbl="node0" presStyleIdx="0" presStyleCnt="1" custScaleX="427096" custScaleY="138078" custLinFactNeighborX="38815" custLinFactNeighborY="1493">
        <dgm:presLayoutVars>
          <dgm:chPref val="3"/>
        </dgm:presLayoutVars>
      </dgm:prSet>
      <dgm:spPr/>
    </dgm:pt>
    <dgm:pt modelId="{2D0EED73-508E-4443-8B36-70714A4A73DE}" type="pres">
      <dgm:prSet presAssocID="{E1E1B041-5C9F-4E2B-9629-84C1A92AA426}" presName="rootConnector1" presStyleLbl="node1" presStyleIdx="0" presStyleCnt="0"/>
      <dgm:spPr/>
    </dgm:pt>
    <dgm:pt modelId="{C786B4B3-4A96-449F-B2A5-9B9BACF95264}" type="pres">
      <dgm:prSet presAssocID="{E1E1B041-5C9F-4E2B-9629-84C1A92AA426}" presName="hierChild2" presStyleCnt="0"/>
      <dgm:spPr/>
    </dgm:pt>
    <dgm:pt modelId="{A08B0AEF-4FB9-4F1C-9597-692EAE10E78A}" type="pres">
      <dgm:prSet presAssocID="{EFF25FA8-DB21-4B21-B5C7-B82527DC52B3}" presName="Name37" presStyleLbl="parChTrans1D2" presStyleIdx="0" presStyleCnt="4"/>
      <dgm:spPr/>
    </dgm:pt>
    <dgm:pt modelId="{0E92BAE5-1452-45DC-882F-3910D9D97B88}" type="pres">
      <dgm:prSet presAssocID="{E5D06269-87E5-410A-8900-4E772020C7D9}" presName="hierRoot2" presStyleCnt="0">
        <dgm:presLayoutVars>
          <dgm:hierBranch val="init"/>
        </dgm:presLayoutVars>
      </dgm:prSet>
      <dgm:spPr/>
    </dgm:pt>
    <dgm:pt modelId="{DF08CD83-55F7-4F2F-B3A5-F97E409108F5}" type="pres">
      <dgm:prSet presAssocID="{E5D06269-87E5-410A-8900-4E772020C7D9}" presName="rootComposite" presStyleCnt="0"/>
      <dgm:spPr/>
    </dgm:pt>
    <dgm:pt modelId="{3557BE88-20D8-40E7-AD8C-FECEF71BAC93}" type="pres">
      <dgm:prSet presAssocID="{E5D06269-87E5-410A-8900-4E772020C7D9}" presName="rootText" presStyleLbl="node2" presStyleIdx="0" presStyleCnt="4" custLinFactNeighborX="19408" custLinFactNeighborY="2986">
        <dgm:presLayoutVars>
          <dgm:chPref val="3"/>
        </dgm:presLayoutVars>
      </dgm:prSet>
      <dgm:spPr/>
    </dgm:pt>
    <dgm:pt modelId="{4E0E44BC-607C-48D6-85F7-702A4B890643}" type="pres">
      <dgm:prSet presAssocID="{E5D06269-87E5-410A-8900-4E772020C7D9}" presName="rootConnector" presStyleLbl="node2" presStyleIdx="0" presStyleCnt="4"/>
      <dgm:spPr/>
    </dgm:pt>
    <dgm:pt modelId="{BC98F161-4A19-4ACD-AF1D-DDB8BF0DFA30}" type="pres">
      <dgm:prSet presAssocID="{E5D06269-87E5-410A-8900-4E772020C7D9}" presName="hierChild4" presStyleCnt="0"/>
      <dgm:spPr/>
    </dgm:pt>
    <dgm:pt modelId="{1A0EAB58-FD59-4ADF-B559-23DBDEDFE41D}" type="pres">
      <dgm:prSet presAssocID="{62B4DB88-5487-4664-A4EF-23B27671EA16}" presName="Name37" presStyleLbl="parChTrans1D3" presStyleIdx="0" presStyleCnt="4"/>
      <dgm:spPr/>
    </dgm:pt>
    <dgm:pt modelId="{965D9D97-CFF9-4280-875A-CABDC24CC201}" type="pres">
      <dgm:prSet presAssocID="{F549938A-C918-4DFC-8F66-FCB93E2BC033}" presName="hierRoot2" presStyleCnt="0">
        <dgm:presLayoutVars>
          <dgm:hierBranch val="init"/>
        </dgm:presLayoutVars>
      </dgm:prSet>
      <dgm:spPr/>
    </dgm:pt>
    <dgm:pt modelId="{F2F82A38-902D-424C-977D-F61A1CC517E9}" type="pres">
      <dgm:prSet presAssocID="{F549938A-C918-4DFC-8F66-FCB93E2BC033}" presName="rootComposite" presStyleCnt="0"/>
      <dgm:spPr/>
    </dgm:pt>
    <dgm:pt modelId="{B35A762B-870A-4A1B-AC88-8E92A12ED86A}" type="pres">
      <dgm:prSet presAssocID="{F549938A-C918-4DFC-8F66-FCB93E2BC033}" presName="rootText" presStyleLbl="node3" presStyleIdx="0" presStyleCnt="4" custScaleY="354650">
        <dgm:presLayoutVars>
          <dgm:chPref val="3"/>
        </dgm:presLayoutVars>
      </dgm:prSet>
      <dgm:spPr/>
    </dgm:pt>
    <dgm:pt modelId="{E85D0347-4F88-41F1-915D-0D32B12D2BD3}" type="pres">
      <dgm:prSet presAssocID="{F549938A-C918-4DFC-8F66-FCB93E2BC033}" presName="rootConnector" presStyleLbl="node3" presStyleIdx="0" presStyleCnt="4"/>
      <dgm:spPr/>
    </dgm:pt>
    <dgm:pt modelId="{551C306C-4721-411F-9192-402FBA46BBF1}" type="pres">
      <dgm:prSet presAssocID="{F549938A-C918-4DFC-8F66-FCB93E2BC033}" presName="hierChild4" presStyleCnt="0"/>
      <dgm:spPr/>
    </dgm:pt>
    <dgm:pt modelId="{6D52AC10-EB5E-44B8-91AA-29931AEEFAEF}" type="pres">
      <dgm:prSet presAssocID="{F549938A-C918-4DFC-8F66-FCB93E2BC033}" presName="hierChild5" presStyleCnt="0"/>
      <dgm:spPr/>
    </dgm:pt>
    <dgm:pt modelId="{6545CE3D-FDE8-4F01-85E6-D705177E8C3C}" type="pres">
      <dgm:prSet presAssocID="{E5D06269-87E5-410A-8900-4E772020C7D9}" presName="hierChild5" presStyleCnt="0"/>
      <dgm:spPr/>
    </dgm:pt>
    <dgm:pt modelId="{4B267BCA-0079-4DA8-A589-0E77BDC88E0D}" type="pres">
      <dgm:prSet presAssocID="{E03F0512-A87C-4FBB-92EE-BF6E1256B0F7}" presName="Name37" presStyleLbl="parChTrans1D2" presStyleIdx="1" presStyleCnt="4"/>
      <dgm:spPr/>
    </dgm:pt>
    <dgm:pt modelId="{51307F8F-8804-49C9-83CC-4622148DA5CD}" type="pres">
      <dgm:prSet presAssocID="{1F8CA835-2CEB-4773-B56D-98465A84CB84}" presName="hierRoot2" presStyleCnt="0">
        <dgm:presLayoutVars>
          <dgm:hierBranch val="init"/>
        </dgm:presLayoutVars>
      </dgm:prSet>
      <dgm:spPr/>
    </dgm:pt>
    <dgm:pt modelId="{5ED9612A-4016-4D07-BAE3-871641C37E85}" type="pres">
      <dgm:prSet presAssocID="{1F8CA835-2CEB-4773-B56D-98465A84CB84}" presName="rootComposite" presStyleCnt="0"/>
      <dgm:spPr/>
    </dgm:pt>
    <dgm:pt modelId="{008D15C8-B42A-44CE-80FA-791D4FE4DEB4}" type="pres">
      <dgm:prSet presAssocID="{1F8CA835-2CEB-4773-B56D-98465A84CB84}" presName="rootText" presStyleLbl="node2" presStyleIdx="1" presStyleCnt="4" custScaleX="157503" custLinFactNeighborX="20154" custLinFactNeighborY="1493">
        <dgm:presLayoutVars>
          <dgm:chPref val="3"/>
        </dgm:presLayoutVars>
      </dgm:prSet>
      <dgm:spPr/>
    </dgm:pt>
    <dgm:pt modelId="{71A7ECB5-E600-4DA0-BCE7-749522164A34}" type="pres">
      <dgm:prSet presAssocID="{1F8CA835-2CEB-4773-B56D-98465A84CB84}" presName="rootConnector" presStyleLbl="node2" presStyleIdx="1" presStyleCnt="4"/>
      <dgm:spPr/>
    </dgm:pt>
    <dgm:pt modelId="{0947530D-96B2-4D2E-8336-8C622E69BB5B}" type="pres">
      <dgm:prSet presAssocID="{1F8CA835-2CEB-4773-B56D-98465A84CB84}" presName="hierChild4" presStyleCnt="0"/>
      <dgm:spPr/>
    </dgm:pt>
    <dgm:pt modelId="{425CA648-B6DB-4322-8AF3-8BB4337CB35D}" type="pres">
      <dgm:prSet presAssocID="{835750CC-B93F-4B3C-97C4-8399D93EC581}" presName="Name37" presStyleLbl="parChTrans1D3" presStyleIdx="1" presStyleCnt="4"/>
      <dgm:spPr/>
    </dgm:pt>
    <dgm:pt modelId="{21945759-DB73-4AFC-BF43-9A795E3303A7}" type="pres">
      <dgm:prSet presAssocID="{5B44D61E-24C5-4BA1-BAE9-8AA5B48A8E06}" presName="hierRoot2" presStyleCnt="0">
        <dgm:presLayoutVars>
          <dgm:hierBranch val="init"/>
        </dgm:presLayoutVars>
      </dgm:prSet>
      <dgm:spPr/>
    </dgm:pt>
    <dgm:pt modelId="{7481C654-5561-4A4A-BEB1-775CD79AC94F}" type="pres">
      <dgm:prSet presAssocID="{5B44D61E-24C5-4BA1-BAE9-8AA5B48A8E06}" presName="rootComposite" presStyleCnt="0"/>
      <dgm:spPr/>
    </dgm:pt>
    <dgm:pt modelId="{52F04EED-2CDB-4722-919C-D25503A74376}" type="pres">
      <dgm:prSet presAssocID="{5B44D61E-24C5-4BA1-BAE9-8AA5B48A8E06}" presName="rootText" presStyleLbl="node3" presStyleIdx="1" presStyleCnt="4" custScaleY="280727">
        <dgm:presLayoutVars>
          <dgm:chPref val="3"/>
        </dgm:presLayoutVars>
      </dgm:prSet>
      <dgm:spPr/>
    </dgm:pt>
    <dgm:pt modelId="{98FFB771-8167-4E80-B59E-3841737970C4}" type="pres">
      <dgm:prSet presAssocID="{5B44D61E-24C5-4BA1-BAE9-8AA5B48A8E06}" presName="rootConnector" presStyleLbl="node3" presStyleIdx="1" presStyleCnt="4"/>
      <dgm:spPr/>
    </dgm:pt>
    <dgm:pt modelId="{8229645C-0DAF-4731-B233-A1DE51A3704F}" type="pres">
      <dgm:prSet presAssocID="{5B44D61E-24C5-4BA1-BAE9-8AA5B48A8E06}" presName="hierChild4" presStyleCnt="0"/>
      <dgm:spPr/>
    </dgm:pt>
    <dgm:pt modelId="{8BB11680-5BCF-4698-9FDA-7294FB1697CE}" type="pres">
      <dgm:prSet presAssocID="{5B44D61E-24C5-4BA1-BAE9-8AA5B48A8E06}" presName="hierChild5" presStyleCnt="0"/>
      <dgm:spPr/>
    </dgm:pt>
    <dgm:pt modelId="{B45081A6-A1A2-4AEA-A476-233F117D9816}" type="pres">
      <dgm:prSet presAssocID="{1F8CA835-2CEB-4773-B56D-98465A84CB84}" presName="hierChild5" presStyleCnt="0"/>
      <dgm:spPr/>
    </dgm:pt>
    <dgm:pt modelId="{BD3F53CF-5069-45AD-B5ED-14D145E9B7CA}" type="pres">
      <dgm:prSet presAssocID="{597EFD9D-CBB3-434C-A4DD-CBCF2E1223C6}" presName="Name37" presStyleLbl="parChTrans1D2" presStyleIdx="2" presStyleCnt="4"/>
      <dgm:spPr/>
    </dgm:pt>
    <dgm:pt modelId="{D54894DF-0D80-4209-8AC2-4041D0B7DBBC}" type="pres">
      <dgm:prSet presAssocID="{6C98F3E7-DFA1-433B-8C23-A3A2F789838D}" presName="hierRoot2" presStyleCnt="0">
        <dgm:presLayoutVars>
          <dgm:hierBranch val="init"/>
        </dgm:presLayoutVars>
      </dgm:prSet>
      <dgm:spPr/>
    </dgm:pt>
    <dgm:pt modelId="{7681DFA6-A9BD-41E0-9319-60F219ECC0A3}" type="pres">
      <dgm:prSet presAssocID="{6C98F3E7-DFA1-433B-8C23-A3A2F789838D}" presName="rootComposite" presStyleCnt="0"/>
      <dgm:spPr/>
    </dgm:pt>
    <dgm:pt modelId="{9054909B-7BBE-467E-B8DF-4D99EABAA8BE}" type="pres">
      <dgm:prSet presAssocID="{6C98F3E7-DFA1-433B-8C23-A3A2F789838D}" presName="rootText" presStyleLbl="node2" presStyleIdx="2" presStyleCnt="4" custScaleX="156870" custScaleY="121743" custLinFactNeighborX="38209" custLinFactNeighborY="9906">
        <dgm:presLayoutVars>
          <dgm:chPref val="3"/>
        </dgm:presLayoutVars>
      </dgm:prSet>
      <dgm:spPr/>
    </dgm:pt>
    <dgm:pt modelId="{3567E2FB-12D6-45A7-B321-D9DC9EE9891D}" type="pres">
      <dgm:prSet presAssocID="{6C98F3E7-DFA1-433B-8C23-A3A2F789838D}" presName="rootConnector" presStyleLbl="node2" presStyleIdx="2" presStyleCnt="4"/>
      <dgm:spPr/>
    </dgm:pt>
    <dgm:pt modelId="{C3B4B0A2-0B25-4291-8CF9-4EA558F065BE}" type="pres">
      <dgm:prSet presAssocID="{6C98F3E7-DFA1-433B-8C23-A3A2F789838D}" presName="hierChild4" presStyleCnt="0"/>
      <dgm:spPr/>
    </dgm:pt>
    <dgm:pt modelId="{095A9A22-6372-44D9-9C1E-BE0B70772E0F}" type="pres">
      <dgm:prSet presAssocID="{4F0732C6-08D9-4C79-8615-0D0E48867F87}" presName="Name37" presStyleLbl="parChTrans1D3" presStyleIdx="2" presStyleCnt="4"/>
      <dgm:spPr/>
    </dgm:pt>
    <dgm:pt modelId="{EBFD97F5-840A-417D-A9BB-98EE5DB4EEBE}" type="pres">
      <dgm:prSet presAssocID="{648F83BA-C7A4-4C49-92D4-AFC5FCBB8BAF}" presName="hierRoot2" presStyleCnt="0">
        <dgm:presLayoutVars>
          <dgm:hierBranch val="init"/>
        </dgm:presLayoutVars>
      </dgm:prSet>
      <dgm:spPr/>
    </dgm:pt>
    <dgm:pt modelId="{6DD43AE9-4ED8-4A51-B912-AACD0676B833}" type="pres">
      <dgm:prSet presAssocID="{648F83BA-C7A4-4C49-92D4-AFC5FCBB8BAF}" presName="rootComposite" presStyleCnt="0"/>
      <dgm:spPr/>
    </dgm:pt>
    <dgm:pt modelId="{16E52854-56A4-44B5-8B2D-D76813091318}" type="pres">
      <dgm:prSet presAssocID="{648F83BA-C7A4-4C49-92D4-AFC5FCBB8BAF}" presName="rootText" presStyleLbl="node3" presStyleIdx="2" presStyleCnt="4" custScaleX="143632" custScaleY="330838" custLinFactNeighborX="4425" custLinFactNeighborY="-2950">
        <dgm:presLayoutVars>
          <dgm:chPref val="3"/>
        </dgm:presLayoutVars>
      </dgm:prSet>
      <dgm:spPr/>
    </dgm:pt>
    <dgm:pt modelId="{C02205C9-8000-4F00-A83D-7372AE576343}" type="pres">
      <dgm:prSet presAssocID="{648F83BA-C7A4-4C49-92D4-AFC5FCBB8BAF}" presName="rootConnector" presStyleLbl="node3" presStyleIdx="2" presStyleCnt="4"/>
      <dgm:spPr/>
    </dgm:pt>
    <dgm:pt modelId="{D477FEEC-265E-49F6-A3BC-6FE38D36803A}" type="pres">
      <dgm:prSet presAssocID="{648F83BA-C7A4-4C49-92D4-AFC5FCBB8BAF}" presName="hierChild4" presStyleCnt="0"/>
      <dgm:spPr/>
    </dgm:pt>
    <dgm:pt modelId="{4C988D0B-A3BE-4A41-A57C-57CED0D6F236}" type="pres">
      <dgm:prSet presAssocID="{648F83BA-C7A4-4C49-92D4-AFC5FCBB8BAF}" presName="hierChild5" presStyleCnt="0"/>
      <dgm:spPr/>
    </dgm:pt>
    <dgm:pt modelId="{0AC341E9-C359-4AE1-9041-E7BA746EFC9A}" type="pres">
      <dgm:prSet presAssocID="{6C98F3E7-DFA1-433B-8C23-A3A2F789838D}" presName="hierChild5" presStyleCnt="0"/>
      <dgm:spPr/>
    </dgm:pt>
    <dgm:pt modelId="{A39D69B4-ADC2-4FA8-947D-2936887AEBF4}" type="pres">
      <dgm:prSet presAssocID="{E01E36F6-66A9-4D5D-BCA1-BA0A9D4389D6}" presName="Name37" presStyleLbl="parChTrans1D2" presStyleIdx="3" presStyleCnt="4"/>
      <dgm:spPr/>
    </dgm:pt>
    <dgm:pt modelId="{C7E934E4-FAC5-4F45-B09C-26B5A54C1B56}" type="pres">
      <dgm:prSet presAssocID="{D862B885-204F-42D4-8284-5B6F5BA331E3}" presName="hierRoot2" presStyleCnt="0">
        <dgm:presLayoutVars>
          <dgm:hierBranch val="init"/>
        </dgm:presLayoutVars>
      </dgm:prSet>
      <dgm:spPr/>
    </dgm:pt>
    <dgm:pt modelId="{C204DB3D-76F3-43FD-96D6-169DCDC9EFA0}" type="pres">
      <dgm:prSet presAssocID="{D862B885-204F-42D4-8284-5B6F5BA331E3}" presName="rootComposite" presStyleCnt="0"/>
      <dgm:spPr/>
    </dgm:pt>
    <dgm:pt modelId="{BA396F93-4E9D-4A8E-8A22-0D9B660D83A5}" type="pres">
      <dgm:prSet presAssocID="{D862B885-204F-42D4-8284-5B6F5BA331E3}" presName="rootText" presStyleLbl="node2" presStyleIdx="3" presStyleCnt="4" custScaleX="129140" custLinFactNeighborX="74295" custLinFactNeighborY="2830">
        <dgm:presLayoutVars>
          <dgm:chPref val="3"/>
        </dgm:presLayoutVars>
      </dgm:prSet>
      <dgm:spPr/>
    </dgm:pt>
    <dgm:pt modelId="{78A9D992-E8AF-4D18-8774-65CF0AB0045D}" type="pres">
      <dgm:prSet presAssocID="{D862B885-204F-42D4-8284-5B6F5BA331E3}" presName="rootConnector" presStyleLbl="node2" presStyleIdx="3" presStyleCnt="4"/>
      <dgm:spPr/>
    </dgm:pt>
    <dgm:pt modelId="{FDAD48D7-1FC8-429F-94C2-084E4D0F7093}" type="pres">
      <dgm:prSet presAssocID="{D862B885-204F-42D4-8284-5B6F5BA331E3}" presName="hierChild4" presStyleCnt="0"/>
      <dgm:spPr/>
    </dgm:pt>
    <dgm:pt modelId="{44E19A37-7043-4802-B561-33A6FD6C8DBC}" type="pres">
      <dgm:prSet presAssocID="{5E2F3710-1032-41D6-81E3-25CD70437213}" presName="Name37" presStyleLbl="parChTrans1D3" presStyleIdx="3" presStyleCnt="4"/>
      <dgm:spPr/>
    </dgm:pt>
    <dgm:pt modelId="{FACDE7A4-01E8-48BB-B178-93475A877482}" type="pres">
      <dgm:prSet presAssocID="{FFE35EC7-2C31-44EA-9D61-DCAEBE343C9E}" presName="hierRoot2" presStyleCnt="0">
        <dgm:presLayoutVars>
          <dgm:hierBranch val="init"/>
        </dgm:presLayoutVars>
      </dgm:prSet>
      <dgm:spPr/>
    </dgm:pt>
    <dgm:pt modelId="{CB38A933-E69C-4532-A0A7-CDEDAD761DD4}" type="pres">
      <dgm:prSet presAssocID="{FFE35EC7-2C31-44EA-9D61-DCAEBE343C9E}" presName="rootComposite" presStyleCnt="0"/>
      <dgm:spPr/>
    </dgm:pt>
    <dgm:pt modelId="{C35876CD-A235-4561-B4C4-D54B91B72209}" type="pres">
      <dgm:prSet presAssocID="{FFE35EC7-2C31-44EA-9D61-DCAEBE343C9E}" presName="rootText" presStyleLbl="node3" presStyleIdx="3" presStyleCnt="4" custScaleX="161758" custScaleY="311770">
        <dgm:presLayoutVars>
          <dgm:chPref val="3"/>
        </dgm:presLayoutVars>
      </dgm:prSet>
      <dgm:spPr/>
    </dgm:pt>
    <dgm:pt modelId="{3AB3713E-A8CF-467C-BADF-17F5FE487EEA}" type="pres">
      <dgm:prSet presAssocID="{FFE35EC7-2C31-44EA-9D61-DCAEBE343C9E}" presName="rootConnector" presStyleLbl="node3" presStyleIdx="3" presStyleCnt="4"/>
      <dgm:spPr/>
    </dgm:pt>
    <dgm:pt modelId="{04B8D050-EA09-4728-B8E2-94A46D59BF9B}" type="pres">
      <dgm:prSet presAssocID="{FFE35EC7-2C31-44EA-9D61-DCAEBE343C9E}" presName="hierChild4" presStyleCnt="0"/>
      <dgm:spPr/>
    </dgm:pt>
    <dgm:pt modelId="{3AB247FA-048B-40E6-B9C8-8E936A04A509}" type="pres">
      <dgm:prSet presAssocID="{FFE35EC7-2C31-44EA-9D61-DCAEBE343C9E}" presName="hierChild5" presStyleCnt="0"/>
      <dgm:spPr/>
    </dgm:pt>
    <dgm:pt modelId="{7EBF28A1-75C8-42AF-AAFB-6F5E592810B4}" type="pres">
      <dgm:prSet presAssocID="{D862B885-204F-42D4-8284-5B6F5BA331E3}" presName="hierChild5" presStyleCnt="0"/>
      <dgm:spPr/>
    </dgm:pt>
    <dgm:pt modelId="{D1062E08-E9D0-4262-9376-7441C2409BF5}" type="pres">
      <dgm:prSet presAssocID="{E1E1B041-5C9F-4E2B-9629-84C1A92AA426}" presName="hierChild3" presStyleCnt="0"/>
      <dgm:spPr/>
    </dgm:pt>
  </dgm:ptLst>
  <dgm:cxnLst>
    <dgm:cxn modelId="{BF37E902-1EC6-4DAE-B948-11A43BFB4E54}" srcId="{1F8CA835-2CEB-4773-B56D-98465A84CB84}" destId="{5B44D61E-24C5-4BA1-BAE9-8AA5B48A8E06}" srcOrd="0" destOrd="0" parTransId="{835750CC-B93F-4B3C-97C4-8399D93EC581}" sibTransId="{49DB05D3-FCBF-4F5C-ACA9-59C588761427}"/>
    <dgm:cxn modelId="{71D88E08-A35C-4C92-A501-2A22D5956121}" srcId="{D862B885-204F-42D4-8284-5B6F5BA331E3}" destId="{FFE35EC7-2C31-44EA-9D61-DCAEBE343C9E}" srcOrd="0" destOrd="0" parTransId="{5E2F3710-1032-41D6-81E3-25CD70437213}" sibTransId="{2AADF58D-44F4-4CF3-B66F-477A979E8B25}"/>
    <dgm:cxn modelId="{6B550513-8C4D-4A8A-81B4-393D27315A33}" type="presOf" srcId="{E1E1B041-5C9F-4E2B-9629-84C1A92AA426}" destId="{DC22FEC4-6CAA-4BE9-A7AE-11762FB782ED}" srcOrd="0" destOrd="0" presId="urn:microsoft.com/office/officeart/2005/8/layout/orgChart1"/>
    <dgm:cxn modelId="{C9A61316-E8B9-4E16-A483-4B97E7DB171D}" type="presOf" srcId="{E01E36F6-66A9-4D5D-BCA1-BA0A9D4389D6}" destId="{A39D69B4-ADC2-4FA8-947D-2936887AEBF4}" srcOrd="0" destOrd="0" presId="urn:microsoft.com/office/officeart/2005/8/layout/orgChart1"/>
    <dgm:cxn modelId="{77167917-0751-4373-95DB-F96A2E58115D}" type="presOf" srcId="{62B4DB88-5487-4664-A4EF-23B27671EA16}" destId="{1A0EAB58-FD59-4ADF-B559-23DBDEDFE41D}" srcOrd="0" destOrd="0" presId="urn:microsoft.com/office/officeart/2005/8/layout/orgChart1"/>
    <dgm:cxn modelId="{32F7BF17-35E7-49A0-AA41-2A2FF304CC8B}" type="presOf" srcId="{D862B885-204F-42D4-8284-5B6F5BA331E3}" destId="{78A9D992-E8AF-4D18-8774-65CF0AB0045D}" srcOrd="1" destOrd="0" presId="urn:microsoft.com/office/officeart/2005/8/layout/orgChart1"/>
    <dgm:cxn modelId="{787AE51B-FAC4-408D-8E6F-72195C20802D}" type="presOf" srcId="{597EFD9D-CBB3-434C-A4DD-CBCF2E1223C6}" destId="{BD3F53CF-5069-45AD-B5ED-14D145E9B7CA}" srcOrd="0" destOrd="0" presId="urn:microsoft.com/office/officeart/2005/8/layout/orgChart1"/>
    <dgm:cxn modelId="{33118925-A5BE-4422-8BCF-3F6C3B290975}" type="presOf" srcId="{648F83BA-C7A4-4C49-92D4-AFC5FCBB8BAF}" destId="{16E52854-56A4-44B5-8B2D-D76813091318}" srcOrd="0" destOrd="0" presId="urn:microsoft.com/office/officeart/2005/8/layout/orgChart1"/>
    <dgm:cxn modelId="{F58A9C27-EFC0-49D4-BEA6-7489C308553C}" type="presOf" srcId="{6C98F3E7-DFA1-433B-8C23-A3A2F789838D}" destId="{3567E2FB-12D6-45A7-B321-D9DC9EE9891D}" srcOrd="1" destOrd="0" presId="urn:microsoft.com/office/officeart/2005/8/layout/orgChart1"/>
    <dgm:cxn modelId="{8E67882E-B4FA-4040-9FEE-DCA017B1BA42}" type="presOf" srcId="{D862B885-204F-42D4-8284-5B6F5BA331E3}" destId="{BA396F93-4E9D-4A8E-8A22-0D9B660D83A5}" srcOrd="0" destOrd="0" presId="urn:microsoft.com/office/officeart/2005/8/layout/orgChart1"/>
    <dgm:cxn modelId="{77FD872F-6167-4169-B27D-29A1EF29B1B1}" type="presOf" srcId="{6C98F3E7-DFA1-433B-8C23-A3A2F789838D}" destId="{9054909B-7BBE-467E-B8DF-4D99EABAA8BE}" srcOrd="0" destOrd="0" presId="urn:microsoft.com/office/officeart/2005/8/layout/orgChart1"/>
    <dgm:cxn modelId="{12CEA939-E150-47FE-92D8-A733A04E40D0}" type="presOf" srcId="{F549938A-C918-4DFC-8F66-FCB93E2BC033}" destId="{B35A762B-870A-4A1B-AC88-8E92A12ED86A}" srcOrd="0" destOrd="0" presId="urn:microsoft.com/office/officeart/2005/8/layout/orgChart1"/>
    <dgm:cxn modelId="{0251043C-F2D6-4F1E-A2B6-8CCDF7D9F5C9}" srcId="{E1E1B041-5C9F-4E2B-9629-84C1A92AA426}" destId="{6C98F3E7-DFA1-433B-8C23-A3A2F789838D}" srcOrd="2" destOrd="0" parTransId="{597EFD9D-CBB3-434C-A4DD-CBCF2E1223C6}" sibTransId="{00614E36-4AD0-44F3-B899-AB9A5DDCD0A6}"/>
    <dgm:cxn modelId="{2A190361-E49B-4D6E-857E-45BBC23EAC25}" srcId="{9E98A91F-F7BC-4E6C-A6E2-D844CF98E261}" destId="{E1E1B041-5C9F-4E2B-9629-84C1A92AA426}" srcOrd="0" destOrd="0" parTransId="{2FD21210-6370-4288-914C-C79693C5AD5F}" sibTransId="{2629A5CE-1C61-4926-AD0F-98674FC0A3F6}"/>
    <dgm:cxn modelId="{F5ABD565-C612-4506-BB0D-1F5699FD340C}" type="presOf" srcId="{F549938A-C918-4DFC-8F66-FCB93E2BC033}" destId="{E85D0347-4F88-41F1-915D-0D32B12D2BD3}" srcOrd="1" destOrd="0" presId="urn:microsoft.com/office/officeart/2005/8/layout/orgChart1"/>
    <dgm:cxn modelId="{5ACD1C46-7174-482A-BD07-389E528940D2}" type="presOf" srcId="{9E98A91F-F7BC-4E6C-A6E2-D844CF98E261}" destId="{374555CC-39E8-484D-AC23-074B886F614D}" srcOrd="0" destOrd="0" presId="urn:microsoft.com/office/officeart/2005/8/layout/orgChart1"/>
    <dgm:cxn modelId="{4AFC006C-6E56-4BBA-AC8A-52ABD2390017}" type="presOf" srcId="{E03F0512-A87C-4FBB-92EE-BF6E1256B0F7}" destId="{4B267BCA-0079-4DA8-A589-0E77BDC88E0D}" srcOrd="0" destOrd="0" presId="urn:microsoft.com/office/officeart/2005/8/layout/orgChart1"/>
    <dgm:cxn modelId="{84A24D58-8999-4104-9D1E-6779E9962F3A}" type="presOf" srcId="{5B44D61E-24C5-4BA1-BAE9-8AA5B48A8E06}" destId="{52F04EED-2CDB-4722-919C-D25503A74376}" srcOrd="0" destOrd="0" presId="urn:microsoft.com/office/officeart/2005/8/layout/orgChart1"/>
    <dgm:cxn modelId="{360A0D92-0ABA-4809-A7C9-4DE5A8965B0F}" srcId="{E1E1B041-5C9F-4E2B-9629-84C1A92AA426}" destId="{D862B885-204F-42D4-8284-5B6F5BA331E3}" srcOrd="3" destOrd="0" parTransId="{E01E36F6-66A9-4D5D-BCA1-BA0A9D4389D6}" sibTransId="{A80110D7-F4BE-4A64-8231-F85A9B32311E}"/>
    <dgm:cxn modelId="{000D159A-C5B2-499D-A1E0-A032E844D0C8}" srcId="{E5D06269-87E5-410A-8900-4E772020C7D9}" destId="{F549938A-C918-4DFC-8F66-FCB93E2BC033}" srcOrd="0" destOrd="0" parTransId="{62B4DB88-5487-4664-A4EF-23B27671EA16}" sibTransId="{7BC7B634-B078-45EC-B5A1-899C27129670}"/>
    <dgm:cxn modelId="{5229519E-36AC-41E5-B274-085FB6E0282F}" type="presOf" srcId="{EFF25FA8-DB21-4B21-B5C7-B82527DC52B3}" destId="{A08B0AEF-4FB9-4F1C-9597-692EAE10E78A}" srcOrd="0" destOrd="0" presId="urn:microsoft.com/office/officeart/2005/8/layout/orgChart1"/>
    <dgm:cxn modelId="{EC5F85A0-3934-4F32-93D2-32D827133BD7}" type="presOf" srcId="{1F8CA835-2CEB-4773-B56D-98465A84CB84}" destId="{71A7ECB5-E600-4DA0-BCE7-749522164A34}" srcOrd="1" destOrd="0" presId="urn:microsoft.com/office/officeart/2005/8/layout/orgChart1"/>
    <dgm:cxn modelId="{8AFC31A8-4086-4170-B9A5-B0898D8232C6}" type="presOf" srcId="{E5D06269-87E5-410A-8900-4E772020C7D9}" destId="{4E0E44BC-607C-48D6-85F7-702A4B890643}" srcOrd="1" destOrd="0" presId="urn:microsoft.com/office/officeart/2005/8/layout/orgChart1"/>
    <dgm:cxn modelId="{9A2B47A8-AA42-4BEE-A9BA-85B53E7ED409}" type="presOf" srcId="{E5D06269-87E5-410A-8900-4E772020C7D9}" destId="{3557BE88-20D8-40E7-AD8C-FECEF71BAC93}" srcOrd="0" destOrd="0" presId="urn:microsoft.com/office/officeart/2005/8/layout/orgChart1"/>
    <dgm:cxn modelId="{47EBC7B3-94CA-4DC0-81B7-04F46869E10D}" type="presOf" srcId="{FFE35EC7-2C31-44EA-9D61-DCAEBE343C9E}" destId="{3AB3713E-A8CF-467C-BADF-17F5FE487EEA}" srcOrd="1" destOrd="0" presId="urn:microsoft.com/office/officeart/2005/8/layout/orgChart1"/>
    <dgm:cxn modelId="{A72097BB-EBC3-4948-A1E4-D67D299F786F}" type="presOf" srcId="{5E2F3710-1032-41D6-81E3-25CD70437213}" destId="{44E19A37-7043-4802-B561-33A6FD6C8DBC}" srcOrd="0" destOrd="0" presId="urn:microsoft.com/office/officeart/2005/8/layout/orgChart1"/>
    <dgm:cxn modelId="{893C15BE-22AF-4B1B-9BC2-126887005903}" type="presOf" srcId="{E1E1B041-5C9F-4E2B-9629-84C1A92AA426}" destId="{2D0EED73-508E-4443-8B36-70714A4A73DE}" srcOrd="1" destOrd="0" presId="urn:microsoft.com/office/officeart/2005/8/layout/orgChart1"/>
    <dgm:cxn modelId="{0FF136C7-9723-4E78-951D-89404CA4E003}" type="presOf" srcId="{FFE35EC7-2C31-44EA-9D61-DCAEBE343C9E}" destId="{C35876CD-A235-4561-B4C4-D54B91B72209}" srcOrd="0" destOrd="0" presId="urn:microsoft.com/office/officeart/2005/8/layout/orgChart1"/>
    <dgm:cxn modelId="{4703D8CC-6036-46D4-9DC6-CC9D0CE73DE4}" type="presOf" srcId="{1F8CA835-2CEB-4773-B56D-98465A84CB84}" destId="{008D15C8-B42A-44CE-80FA-791D4FE4DEB4}" srcOrd="0" destOrd="0" presId="urn:microsoft.com/office/officeart/2005/8/layout/orgChart1"/>
    <dgm:cxn modelId="{793D50D2-269E-464A-BA72-335959B0EF56}" type="presOf" srcId="{835750CC-B93F-4B3C-97C4-8399D93EC581}" destId="{425CA648-B6DB-4322-8AF3-8BB4337CB35D}" srcOrd="0" destOrd="0" presId="urn:microsoft.com/office/officeart/2005/8/layout/orgChart1"/>
    <dgm:cxn modelId="{D1E84CD3-9510-4A8D-86EA-3DFF90B581D9}" type="presOf" srcId="{648F83BA-C7A4-4C49-92D4-AFC5FCBB8BAF}" destId="{C02205C9-8000-4F00-A83D-7372AE576343}" srcOrd="1" destOrd="0" presId="urn:microsoft.com/office/officeart/2005/8/layout/orgChart1"/>
    <dgm:cxn modelId="{97DD58D8-0F43-4BFD-8A1D-6CC147BB76FA}" srcId="{E1E1B041-5C9F-4E2B-9629-84C1A92AA426}" destId="{E5D06269-87E5-410A-8900-4E772020C7D9}" srcOrd="0" destOrd="0" parTransId="{EFF25FA8-DB21-4B21-B5C7-B82527DC52B3}" sibTransId="{13D0AD35-2848-4823-A6FE-3360C499854C}"/>
    <dgm:cxn modelId="{8C20F8F0-1793-46F1-8271-BFB9B3D7FED1}" type="presOf" srcId="{5B44D61E-24C5-4BA1-BAE9-8AA5B48A8E06}" destId="{98FFB771-8167-4E80-B59E-3841737970C4}" srcOrd="1" destOrd="0" presId="urn:microsoft.com/office/officeart/2005/8/layout/orgChart1"/>
    <dgm:cxn modelId="{033CB8F2-67BC-4210-BC25-3E703EB8C307}" srcId="{6C98F3E7-DFA1-433B-8C23-A3A2F789838D}" destId="{648F83BA-C7A4-4C49-92D4-AFC5FCBB8BAF}" srcOrd="0" destOrd="0" parTransId="{4F0732C6-08D9-4C79-8615-0D0E48867F87}" sibTransId="{9D9DEB55-A40F-4430-BB11-0C543999173F}"/>
    <dgm:cxn modelId="{8F2E83F8-3B17-4F54-919B-57F7F942BAEC}" srcId="{E1E1B041-5C9F-4E2B-9629-84C1A92AA426}" destId="{1F8CA835-2CEB-4773-B56D-98465A84CB84}" srcOrd="1" destOrd="0" parTransId="{E03F0512-A87C-4FBB-92EE-BF6E1256B0F7}" sibTransId="{8851981D-A9EB-42D3-8BB8-2B8FAA8DA3D7}"/>
    <dgm:cxn modelId="{382F29FE-0784-41A4-8E02-9950FEC42E62}" type="presOf" srcId="{4F0732C6-08D9-4C79-8615-0D0E48867F87}" destId="{095A9A22-6372-44D9-9C1E-BE0B70772E0F}" srcOrd="0" destOrd="0" presId="urn:microsoft.com/office/officeart/2005/8/layout/orgChart1"/>
    <dgm:cxn modelId="{FCFFFF8E-C2E3-40ED-BD6F-A1AF629E07C2}" type="presParOf" srcId="{374555CC-39E8-484D-AC23-074B886F614D}" destId="{60D13834-6988-42DF-8FC3-BCCB9E50609B}" srcOrd="0" destOrd="0" presId="urn:microsoft.com/office/officeart/2005/8/layout/orgChart1"/>
    <dgm:cxn modelId="{BBED78A5-4C49-4568-8C93-DE357211999F}" type="presParOf" srcId="{60D13834-6988-42DF-8FC3-BCCB9E50609B}" destId="{6719A0FE-824A-4022-B9DA-47D23DBA1DA4}" srcOrd="0" destOrd="0" presId="urn:microsoft.com/office/officeart/2005/8/layout/orgChart1"/>
    <dgm:cxn modelId="{405D3C94-09F6-44E5-8DCC-29B3DCB37445}" type="presParOf" srcId="{6719A0FE-824A-4022-B9DA-47D23DBA1DA4}" destId="{DC22FEC4-6CAA-4BE9-A7AE-11762FB782ED}" srcOrd="0" destOrd="0" presId="urn:microsoft.com/office/officeart/2005/8/layout/orgChart1"/>
    <dgm:cxn modelId="{147F03F2-A9F3-4F6E-8B55-EFBF276D7AF4}" type="presParOf" srcId="{6719A0FE-824A-4022-B9DA-47D23DBA1DA4}" destId="{2D0EED73-508E-4443-8B36-70714A4A73DE}" srcOrd="1" destOrd="0" presId="urn:microsoft.com/office/officeart/2005/8/layout/orgChart1"/>
    <dgm:cxn modelId="{48E90916-AD9F-462F-A0ED-A1D27187E22F}" type="presParOf" srcId="{60D13834-6988-42DF-8FC3-BCCB9E50609B}" destId="{C786B4B3-4A96-449F-B2A5-9B9BACF95264}" srcOrd="1" destOrd="0" presId="urn:microsoft.com/office/officeart/2005/8/layout/orgChart1"/>
    <dgm:cxn modelId="{4EDE9F8F-28FB-4B57-947F-399BD2F0506D}" type="presParOf" srcId="{C786B4B3-4A96-449F-B2A5-9B9BACF95264}" destId="{A08B0AEF-4FB9-4F1C-9597-692EAE10E78A}" srcOrd="0" destOrd="0" presId="urn:microsoft.com/office/officeart/2005/8/layout/orgChart1"/>
    <dgm:cxn modelId="{EE3BCD8A-AE61-4865-8CEE-3219D3D6A33B}" type="presParOf" srcId="{C786B4B3-4A96-449F-B2A5-9B9BACF95264}" destId="{0E92BAE5-1452-45DC-882F-3910D9D97B88}" srcOrd="1" destOrd="0" presId="urn:microsoft.com/office/officeart/2005/8/layout/orgChart1"/>
    <dgm:cxn modelId="{D2B7828D-F5B2-4E24-959C-2A2D55F170BE}" type="presParOf" srcId="{0E92BAE5-1452-45DC-882F-3910D9D97B88}" destId="{DF08CD83-55F7-4F2F-B3A5-F97E409108F5}" srcOrd="0" destOrd="0" presId="urn:microsoft.com/office/officeart/2005/8/layout/orgChart1"/>
    <dgm:cxn modelId="{F37E6E10-060E-4FD3-9C40-CF4D2E027183}" type="presParOf" srcId="{DF08CD83-55F7-4F2F-B3A5-F97E409108F5}" destId="{3557BE88-20D8-40E7-AD8C-FECEF71BAC93}" srcOrd="0" destOrd="0" presId="urn:microsoft.com/office/officeart/2005/8/layout/orgChart1"/>
    <dgm:cxn modelId="{B1F5C976-E710-4406-8512-4827289A7D48}" type="presParOf" srcId="{DF08CD83-55F7-4F2F-B3A5-F97E409108F5}" destId="{4E0E44BC-607C-48D6-85F7-702A4B890643}" srcOrd="1" destOrd="0" presId="urn:microsoft.com/office/officeart/2005/8/layout/orgChart1"/>
    <dgm:cxn modelId="{3CEA3B51-6FE5-4A6D-897D-C7B6E3DF95FA}" type="presParOf" srcId="{0E92BAE5-1452-45DC-882F-3910D9D97B88}" destId="{BC98F161-4A19-4ACD-AF1D-DDB8BF0DFA30}" srcOrd="1" destOrd="0" presId="urn:microsoft.com/office/officeart/2005/8/layout/orgChart1"/>
    <dgm:cxn modelId="{97CDF3F7-AFD5-47B9-87AF-16233CD471E7}" type="presParOf" srcId="{BC98F161-4A19-4ACD-AF1D-DDB8BF0DFA30}" destId="{1A0EAB58-FD59-4ADF-B559-23DBDEDFE41D}" srcOrd="0" destOrd="0" presId="urn:microsoft.com/office/officeart/2005/8/layout/orgChart1"/>
    <dgm:cxn modelId="{2944D4B3-2F7C-41A9-AD35-C8C291C46FF9}" type="presParOf" srcId="{BC98F161-4A19-4ACD-AF1D-DDB8BF0DFA30}" destId="{965D9D97-CFF9-4280-875A-CABDC24CC201}" srcOrd="1" destOrd="0" presId="urn:microsoft.com/office/officeart/2005/8/layout/orgChart1"/>
    <dgm:cxn modelId="{B8F39819-4EE9-43F4-A88E-4A4CF641079B}" type="presParOf" srcId="{965D9D97-CFF9-4280-875A-CABDC24CC201}" destId="{F2F82A38-902D-424C-977D-F61A1CC517E9}" srcOrd="0" destOrd="0" presId="urn:microsoft.com/office/officeart/2005/8/layout/orgChart1"/>
    <dgm:cxn modelId="{DFF60B49-0500-41AA-A1D1-67E779E9774C}" type="presParOf" srcId="{F2F82A38-902D-424C-977D-F61A1CC517E9}" destId="{B35A762B-870A-4A1B-AC88-8E92A12ED86A}" srcOrd="0" destOrd="0" presId="urn:microsoft.com/office/officeart/2005/8/layout/orgChart1"/>
    <dgm:cxn modelId="{0288EFAF-C1BA-41FB-8CA1-50BC556256ED}" type="presParOf" srcId="{F2F82A38-902D-424C-977D-F61A1CC517E9}" destId="{E85D0347-4F88-41F1-915D-0D32B12D2BD3}" srcOrd="1" destOrd="0" presId="urn:microsoft.com/office/officeart/2005/8/layout/orgChart1"/>
    <dgm:cxn modelId="{B4E43D3C-910E-446E-B750-4DE27594A923}" type="presParOf" srcId="{965D9D97-CFF9-4280-875A-CABDC24CC201}" destId="{551C306C-4721-411F-9192-402FBA46BBF1}" srcOrd="1" destOrd="0" presId="urn:microsoft.com/office/officeart/2005/8/layout/orgChart1"/>
    <dgm:cxn modelId="{D4948FC6-021B-4B35-9D26-E0DC08514471}" type="presParOf" srcId="{965D9D97-CFF9-4280-875A-CABDC24CC201}" destId="{6D52AC10-EB5E-44B8-91AA-29931AEEFAEF}" srcOrd="2" destOrd="0" presId="urn:microsoft.com/office/officeart/2005/8/layout/orgChart1"/>
    <dgm:cxn modelId="{F537830E-C33C-4870-A032-5D14D0C8A454}" type="presParOf" srcId="{0E92BAE5-1452-45DC-882F-3910D9D97B88}" destId="{6545CE3D-FDE8-4F01-85E6-D705177E8C3C}" srcOrd="2" destOrd="0" presId="urn:microsoft.com/office/officeart/2005/8/layout/orgChart1"/>
    <dgm:cxn modelId="{9B3ED1EA-95CD-413F-91F0-F10CEDEBA76A}" type="presParOf" srcId="{C786B4B3-4A96-449F-B2A5-9B9BACF95264}" destId="{4B267BCA-0079-4DA8-A589-0E77BDC88E0D}" srcOrd="2" destOrd="0" presId="urn:microsoft.com/office/officeart/2005/8/layout/orgChart1"/>
    <dgm:cxn modelId="{7619F81A-6A29-44A1-9894-838150291749}" type="presParOf" srcId="{C786B4B3-4A96-449F-B2A5-9B9BACF95264}" destId="{51307F8F-8804-49C9-83CC-4622148DA5CD}" srcOrd="3" destOrd="0" presId="urn:microsoft.com/office/officeart/2005/8/layout/orgChart1"/>
    <dgm:cxn modelId="{E9EA731B-C122-4F73-99F2-8BE4C2AE558E}" type="presParOf" srcId="{51307F8F-8804-49C9-83CC-4622148DA5CD}" destId="{5ED9612A-4016-4D07-BAE3-871641C37E85}" srcOrd="0" destOrd="0" presId="urn:microsoft.com/office/officeart/2005/8/layout/orgChart1"/>
    <dgm:cxn modelId="{F7E2BC34-7E1B-4485-BB6A-138B4F678C62}" type="presParOf" srcId="{5ED9612A-4016-4D07-BAE3-871641C37E85}" destId="{008D15C8-B42A-44CE-80FA-791D4FE4DEB4}" srcOrd="0" destOrd="0" presId="urn:microsoft.com/office/officeart/2005/8/layout/orgChart1"/>
    <dgm:cxn modelId="{D303EEAA-3C7A-45E5-BAA3-A6FF2AADFC79}" type="presParOf" srcId="{5ED9612A-4016-4D07-BAE3-871641C37E85}" destId="{71A7ECB5-E600-4DA0-BCE7-749522164A34}" srcOrd="1" destOrd="0" presId="urn:microsoft.com/office/officeart/2005/8/layout/orgChart1"/>
    <dgm:cxn modelId="{A8F34B25-DF83-4C5D-A945-72336092F897}" type="presParOf" srcId="{51307F8F-8804-49C9-83CC-4622148DA5CD}" destId="{0947530D-96B2-4D2E-8336-8C622E69BB5B}" srcOrd="1" destOrd="0" presId="urn:microsoft.com/office/officeart/2005/8/layout/orgChart1"/>
    <dgm:cxn modelId="{81F2FFFD-453D-471F-8B46-D614793B9E54}" type="presParOf" srcId="{0947530D-96B2-4D2E-8336-8C622E69BB5B}" destId="{425CA648-B6DB-4322-8AF3-8BB4337CB35D}" srcOrd="0" destOrd="0" presId="urn:microsoft.com/office/officeart/2005/8/layout/orgChart1"/>
    <dgm:cxn modelId="{BB15D928-59B9-48E1-A102-FEFD574E0078}" type="presParOf" srcId="{0947530D-96B2-4D2E-8336-8C622E69BB5B}" destId="{21945759-DB73-4AFC-BF43-9A795E3303A7}" srcOrd="1" destOrd="0" presId="urn:microsoft.com/office/officeart/2005/8/layout/orgChart1"/>
    <dgm:cxn modelId="{7CDA8634-418D-4477-8D82-F9F0DA717B5A}" type="presParOf" srcId="{21945759-DB73-4AFC-BF43-9A795E3303A7}" destId="{7481C654-5561-4A4A-BEB1-775CD79AC94F}" srcOrd="0" destOrd="0" presId="urn:microsoft.com/office/officeart/2005/8/layout/orgChart1"/>
    <dgm:cxn modelId="{FE485B25-F1D6-4F48-A7E8-EB799AE9CCB5}" type="presParOf" srcId="{7481C654-5561-4A4A-BEB1-775CD79AC94F}" destId="{52F04EED-2CDB-4722-919C-D25503A74376}" srcOrd="0" destOrd="0" presId="urn:microsoft.com/office/officeart/2005/8/layout/orgChart1"/>
    <dgm:cxn modelId="{CF251735-4519-49F9-AE84-18DD09E3F133}" type="presParOf" srcId="{7481C654-5561-4A4A-BEB1-775CD79AC94F}" destId="{98FFB771-8167-4E80-B59E-3841737970C4}" srcOrd="1" destOrd="0" presId="urn:microsoft.com/office/officeart/2005/8/layout/orgChart1"/>
    <dgm:cxn modelId="{7D6BCFE1-8AEE-4C0D-A564-6B37F1C49579}" type="presParOf" srcId="{21945759-DB73-4AFC-BF43-9A795E3303A7}" destId="{8229645C-0DAF-4731-B233-A1DE51A3704F}" srcOrd="1" destOrd="0" presId="urn:microsoft.com/office/officeart/2005/8/layout/orgChart1"/>
    <dgm:cxn modelId="{78FBE574-98EE-46B8-AA57-374BF5B5B5B9}" type="presParOf" srcId="{21945759-DB73-4AFC-BF43-9A795E3303A7}" destId="{8BB11680-5BCF-4698-9FDA-7294FB1697CE}" srcOrd="2" destOrd="0" presId="urn:microsoft.com/office/officeart/2005/8/layout/orgChart1"/>
    <dgm:cxn modelId="{DA5CA81C-B8B9-4B34-85A6-F0E9AC8D5902}" type="presParOf" srcId="{51307F8F-8804-49C9-83CC-4622148DA5CD}" destId="{B45081A6-A1A2-4AEA-A476-233F117D9816}" srcOrd="2" destOrd="0" presId="urn:microsoft.com/office/officeart/2005/8/layout/orgChart1"/>
    <dgm:cxn modelId="{8F1766F5-C1D9-462E-ABE6-D40480D83C96}" type="presParOf" srcId="{C786B4B3-4A96-449F-B2A5-9B9BACF95264}" destId="{BD3F53CF-5069-45AD-B5ED-14D145E9B7CA}" srcOrd="4" destOrd="0" presId="urn:microsoft.com/office/officeart/2005/8/layout/orgChart1"/>
    <dgm:cxn modelId="{0199B7D9-B43B-4DC6-8704-326DF505AF71}" type="presParOf" srcId="{C786B4B3-4A96-449F-B2A5-9B9BACF95264}" destId="{D54894DF-0D80-4209-8AC2-4041D0B7DBBC}" srcOrd="5" destOrd="0" presId="urn:microsoft.com/office/officeart/2005/8/layout/orgChart1"/>
    <dgm:cxn modelId="{C9663330-5894-449F-86AD-4B95F9E40C18}" type="presParOf" srcId="{D54894DF-0D80-4209-8AC2-4041D0B7DBBC}" destId="{7681DFA6-A9BD-41E0-9319-60F219ECC0A3}" srcOrd="0" destOrd="0" presId="urn:microsoft.com/office/officeart/2005/8/layout/orgChart1"/>
    <dgm:cxn modelId="{CBBF4857-C194-45C7-A989-410C023401F3}" type="presParOf" srcId="{7681DFA6-A9BD-41E0-9319-60F219ECC0A3}" destId="{9054909B-7BBE-467E-B8DF-4D99EABAA8BE}" srcOrd="0" destOrd="0" presId="urn:microsoft.com/office/officeart/2005/8/layout/orgChart1"/>
    <dgm:cxn modelId="{B2D4F7E4-81F3-4FC5-9516-30F94B73FF17}" type="presParOf" srcId="{7681DFA6-A9BD-41E0-9319-60F219ECC0A3}" destId="{3567E2FB-12D6-45A7-B321-D9DC9EE9891D}" srcOrd="1" destOrd="0" presId="urn:microsoft.com/office/officeart/2005/8/layout/orgChart1"/>
    <dgm:cxn modelId="{F3A84ABD-6F26-431A-97C8-C6606F36D624}" type="presParOf" srcId="{D54894DF-0D80-4209-8AC2-4041D0B7DBBC}" destId="{C3B4B0A2-0B25-4291-8CF9-4EA558F065BE}" srcOrd="1" destOrd="0" presId="urn:microsoft.com/office/officeart/2005/8/layout/orgChart1"/>
    <dgm:cxn modelId="{42EDCB11-BD3D-4CD9-98EB-EAB02A3910B6}" type="presParOf" srcId="{C3B4B0A2-0B25-4291-8CF9-4EA558F065BE}" destId="{095A9A22-6372-44D9-9C1E-BE0B70772E0F}" srcOrd="0" destOrd="0" presId="urn:microsoft.com/office/officeart/2005/8/layout/orgChart1"/>
    <dgm:cxn modelId="{4652ECE0-A725-498E-ABFC-65EFF782C65C}" type="presParOf" srcId="{C3B4B0A2-0B25-4291-8CF9-4EA558F065BE}" destId="{EBFD97F5-840A-417D-A9BB-98EE5DB4EEBE}" srcOrd="1" destOrd="0" presId="urn:microsoft.com/office/officeart/2005/8/layout/orgChart1"/>
    <dgm:cxn modelId="{2403C7E5-383E-4305-8B1C-C86EACD9857A}" type="presParOf" srcId="{EBFD97F5-840A-417D-A9BB-98EE5DB4EEBE}" destId="{6DD43AE9-4ED8-4A51-B912-AACD0676B833}" srcOrd="0" destOrd="0" presId="urn:microsoft.com/office/officeart/2005/8/layout/orgChart1"/>
    <dgm:cxn modelId="{5BDA830D-BF8C-4F12-B876-B24BCA5E5CB8}" type="presParOf" srcId="{6DD43AE9-4ED8-4A51-B912-AACD0676B833}" destId="{16E52854-56A4-44B5-8B2D-D76813091318}" srcOrd="0" destOrd="0" presId="urn:microsoft.com/office/officeart/2005/8/layout/orgChart1"/>
    <dgm:cxn modelId="{3B2B3544-FA86-4C38-94E4-1450294C4A77}" type="presParOf" srcId="{6DD43AE9-4ED8-4A51-B912-AACD0676B833}" destId="{C02205C9-8000-4F00-A83D-7372AE576343}" srcOrd="1" destOrd="0" presId="urn:microsoft.com/office/officeart/2005/8/layout/orgChart1"/>
    <dgm:cxn modelId="{790EDD1B-69E9-45A2-8030-B62948D0B068}" type="presParOf" srcId="{EBFD97F5-840A-417D-A9BB-98EE5DB4EEBE}" destId="{D477FEEC-265E-49F6-A3BC-6FE38D36803A}" srcOrd="1" destOrd="0" presId="urn:microsoft.com/office/officeart/2005/8/layout/orgChart1"/>
    <dgm:cxn modelId="{DBBC1604-9E28-4C05-8212-EC7E77B9B228}" type="presParOf" srcId="{EBFD97F5-840A-417D-A9BB-98EE5DB4EEBE}" destId="{4C988D0B-A3BE-4A41-A57C-57CED0D6F236}" srcOrd="2" destOrd="0" presId="urn:microsoft.com/office/officeart/2005/8/layout/orgChart1"/>
    <dgm:cxn modelId="{73083F9E-0AF8-4CAE-8445-F6535E0261A2}" type="presParOf" srcId="{D54894DF-0D80-4209-8AC2-4041D0B7DBBC}" destId="{0AC341E9-C359-4AE1-9041-E7BA746EFC9A}" srcOrd="2" destOrd="0" presId="urn:microsoft.com/office/officeart/2005/8/layout/orgChart1"/>
    <dgm:cxn modelId="{EB81753F-8ECD-42C1-B08F-3E83D8AC998C}" type="presParOf" srcId="{C786B4B3-4A96-449F-B2A5-9B9BACF95264}" destId="{A39D69B4-ADC2-4FA8-947D-2936887AEBF4}" srcOrd="6" destOrd="0" presId="urn:microsoft.com/office/officeart/2005/8/layout/orgChart1"/>
    <dgm:cxn modelId="{45FAF1B9-0392-46E6-85ED-061F5CD4DC3B}" type="presParOf" srcId="{C786B4B3-4A96-449F-B2A5-9B9BACF95264}" destId="{C7E934E4-FAC5-4F45-B09C-26B5A54C1B56}" srcOrd="7" destOrd="0" presId="urn:microsoft.com/office/officeart/2005/8/layout/orgChart1"/>
    <dgm:cxn modelId="{7176AB0B-0AB1-4DFD-97C9-E8DF7FE5F98C}" type="presParOf" srcId="{C7E934E4-FAC5-4F45-B09C-26B5A54C1B56}" destId="{C204DB3D-76F3-43FD-96D6-169DCDC9EFA0}" srcOrd="0" destOrd="0" presId="urn:microsoft.com/office/officeart/2005/8/layout/orgChart1"/>
    <dgm:cxn modelId="{A036C231-26E7-41FD-AD21-682F10976D1D}" type="presParOf" srcId="{C204DB3D-76F3-43FD-96D6-169DCDC9EFA0}" destId="{BA396F93-4E9D-4A8E-8A22-0D9B660D83A5}" srcOrd="0" destOrd="0" presId="urn:microsoft.com/office/officeart/2005/8/layout/orgChart1"/>
    <dgm:cxn modelId="{16F686B4-B01B-4808-B1D2-7AFA27DC2291}" type="presParOf" srcId="{C204DB3D-76F3-43FD-96D6-169DCDC9EFA0}" destId="{78A9D992-E8AF-4D18-8774-65CF0AB0045D}" srcOrd="1" destOrd="0" presId="urn:microsoft.com/office/officeart/2005/8/layout/orgChart1"/>
    <dgm:cxn modelId="{6CB9A213-247A-4398-8910-E02272DA4CC6}" type="presParOf" srcId="{C7E934E4-FAC5-4F45-B09C-26B5A54C1B56}" destId="{FDAD48D7-1FC8-429F-94C2-084E4D0F7093}" srcOrd="1" destOrd="0" presId="urn:microsoft.com/office/officeart/2005/8/layout/orgChart1"/>
    <dgm:cxn modelId="{67A394FC-A20B-4E88-9CF6-E200CBF40FC0}" type="presParOf" srcId="{FDAD48D7-1FC8-429F-94C2-084E4D0F7093}" destId="{44E19A37-7043-4802-B561-33A6FD6C8DBC}" srcOrd="0" destOrd="0" presId="urn:microsoft.com/office/officeart/2005/8/layout/orgChart1"/>
    <dgm:cxn modelId="{D4AEB57A-75B5-4D17-950D-ED72F8C1AA38}" type="presParOf" srcId="{FDAD48D7-1FC8-429F-94C2-084E4D0F7093}" destId="{FACDE7A4-01E8-48BB-B178-93475A877482}" srcOrd="1" destOrd="0" presId="urn:microsoft.com/office/officeart/2005/8/layout/orgChart1"/>
    <dgm:cxn modelId="{DEF2ED05-9842-4EED-AD01-C180F138A7E7}" type="presParOf" srcId="{FACDE7A4-01E8-48BB-B178-93475A877482}" destId="{CB38A933-E69C-4532-A0A7-CDEDAD761DD4}" srcOrd="0" destOrd="0" presId="urn:microsoft.com/office/officeart/2005/8/layout/orgChart1"/>
    <dgm:cxn modelId="{0537F4D3-3CF4-4791-9B44-7C44E409916B}" type="presParOf" srcId="{CB38A933-E69C-4532-A0A7-CDEDAD761DD4}" destId="{C35876CD-A235-4561-B4C4-D54B91B72209}" srcOrd="0" destOrd="0" presId="urn:microsoft.com/office/officeart/2005/8/layout/orgChart1"/>
    <dgm:cxn modelId="{17A0BAEE-83D9-48A2-83C1-DD1CBB3169E2}" type="presParOf" srcId="{CB38A933-E69C-4532-A0A7-CDEDAD761DD4}" destId="{3AB3713E-A8CF-467C-BADF-17F5FE487EEA}" srcOrd="1" destOrd="0" presId="urn:microsoft.com/office/officeart/2005/8/layout/orgChart1"/>
    <dgm:cxn modelId="{0D5CDCA1-F224-4936-BCA1-CA3A9287F937}" type="presParOf" srcId="{FACDE7A4-01E8-48BB-B178-93475A877482}" destId="{04B8D050-EA09-4728-B8E2-94A46D59BF9B}" srcOrd="1" destOrd="0" presId="urn:microsoft.com/office/officeart/2005/8/layout/orgChart1"/>
    <dgm:cxn modelId="{76A09180-BA93-46EF-AF8F-4802834044BE}" type="presParOf" srcId="{FACDE7A4-01E8-48BB-B178-93475A877482}" destId="{3AB247FA-048B-40E6-B9C8-8E936A04A509}" srcOrd="2" destOrd="0" presId="urn:microsoft.com/office/officeart/2005/8/layout/orgChart1"/>
    <dgm:cxn modelId="{301F9DA4-71D6-465A-AD79-C1F7D3BDACA9}" type="presParOf" srcId="{C7E934E4-FAC5-4F45-B09C-26B5A54C1B56}" destId="{7EBF28A1-75C8-42AF-AAFB-6F5E592810B4}" srcOrd="2" destOrd="0" presId="urn:microsoft.com/office/officeart/2005/8/layout/orgChart1"/>
    <dgm:cxn modelId="{316CE9D4-F7D0-4B15-AF16-3DFCDCA28E2E}" type="presParOf" srcId="{60D13834-6988-42DF-8FC3-BCCB9E50609B}" destId="{D1062E08-E9D0-4262-9376-7441C2409BF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19A37-7043-4802-B561-33A6FD6C8DBC}">
      <dsp:nvSpPr>
        <dsp:cNvPr id="0" name=""/>
        <dsp:cNvSpPr/>
      </dsp:nvSpPr>
      <dsp:spPr>
        <a:xfrm>
          <a:off x="6396324" y="1766599"/>
          <a:ext cx="603313" cy="1217294"/>
        </a:xfrm>
        <a:custGeom>
          <a:avLst/>
          <a:gdLst/>
          <a:ahLst/>
          <a:cxnLst/>
          <a:rect l="0" t="0" r="0" b="0"/>
          <a:pathLst>
            <a:path>
              <a:moveTo>
                <a:pt x="603313" y="0"/>
              </a:moveTo>
              <a:lnTo>
                <a:pt x="0" y="121729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D69B4-ADC2-4FA8-947D-2936887AEBF4}">
      <dsp:nvSpPr>
        <dsp:cNvPr id="0" name=""/>
        <dsp:cNvSpPr/>
      </dsp:nvSpPr>
      <dsp:spPr>
        <a:xfrm>
          <a:off x="4304585" y="872065"/>
          <a:ext cx="3339799" cy="270456"/>
        </a:xfrm>
        <a:custGeom>
          <a:avLst/>
          <a:gdLst/>
          <a:ahLst/>
          <a:cxnLst/>
          <a:rect l="0" t="0" r="0" b="0"/>
          <a:pathLst>
            <a:path>
              <a:moveTo>
                <a:pt x="0" y="0"/>
              </a:moveTo>
              <a:lnTo>
                <a:pt x="0" y="139400"/>
              </a:lnTo>
              <a:lnTo>
                <a:pt x="3339799" y="139400"/>
              </a:lnTo>
              <a:lnTo>
                <a:pt x="3339799" y="2704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A9A22-6372-44D9-9C1E-BE0B70772E0F}">
      <dsp:nvSpPr>
        <dsp:cNvPr id="0" name=""/>
        <dsp:cNvSpPr/>
      </dsp:nvSpPr>
      <dsp:spPr>
        <a:xfrm>
          <a:off x="4317990" y="1946452"/>
          <a:ext cx="127979" cy="1214223"/>
        </a:xfrm>
        <a:custGeom>
          <a:avLst/>
          <a:gdLst/>
          <a:ahLst/>
          <a:cxnLst/>
          <a:rect l="0" t="0" r="0" b="0"/>
          <a:pathLst>
            <a:path>
              <a:moveTo>
                <a:pt x="127979" y="0"/>
              </a:moveTo>
              <a:lnTo>
                <a:pt x="0" y="121422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F53CF-5069-45AD-B5ED-14D145E9B7CA}">
      <dsp:nvSpPr>
        <dsp:cNvPr id="0" name=""/>
        <dsp:cNvSpPr/>
      </dsp:nvSpPr>
      <dsp:spPr>
        <a:xfrm>
          <a:off x="4304585" y="872065"/>
          <a:ext cx="924576" cy="314616"/>
        </a:xfrm>
        <a:custGeom>
          <a:avLst/>
          <a:gdLst/>
          <a:ahLst/>
          <a:cxnLst/>
          <a:rect l="0" t="0" r="0" b="0"/>
          <a:pathLst>
            <a:path>
              <a:moveTo>
                <a:pt x="0" y="0"/>
              </a:moveTo>
              <a:lnTo>
                <a:pt x="0" y="183559"/>
              </a:lnTo>
              <a:lnTo>
                <a:pt x="924576" y="183559"/>
              </a:lnTo>
              <a:lnTo>
                <a:pt x="924576" y="31461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5CA648-B6DB-4322-8AF3-8BB4337CB35D}">
      <dsp:nvSpPr>
        <dsp:cNvPr id="0" name=""/>
        <dsp:cNvSpPr/>
      </dsp:nvSpPr>
      <dsp:spPr>
        <a:xfrm>
          <a:off x="1947691" y="1758255"/>
          <a:ext cx="91440" cy="1128771"/>
        </a:xfrm>
        <a:custGeom>
          <a:avLst/>
          <a:gdLst/>
          <a:ahLst/>
          <a:cxnLst/>
          <a:rect l="0" t="0" r="0" b="0"/>
          <a:pathLst>
            <a:path>
              <a:moveTo>
                <a:pt x="45720" y="0"/>
              </a:moveTo>
              <a:lnTo>
                <a:pt x="45720" y="1128771"/>
              </a:lnTo>
              <a:lnTo>
                <a:pt x="89049" y="112877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267BCA-0079-4DA8-A589-0E77BDC88E0D}">
      <dsp:nvSpPr>
        <dsp:cNvPr id="0" name=""/>
        <dsp:cNvSpPr/>
      </dsp:nvSpPr>
      <dsp:spPr>
        <a:xfrm>
          <a:off x="2779764" y="872065"/>
          <a:ext cx="1524820" cy="262112"/>
        </a:xfrm>
        <a:custGeom>
          <a:avLst/>
          <a:gdLst/>
          <a:ahLst/>
          <a:cxnLst/>
          <a:rect l="0" t="0" r="0" b="0"/>
          <a:pathLst>
            <a:path>
              <a:moveTo>
                <a:pt x="1524820" y="0"/>
              </a:moveTo>
              <a:lnTo>
                <a:pt x="1524820" y="131056"/>
              </a:lnTo>
              <a:lnTo>
                <a:pt x="0" y="131056"/>
              </a:lnTo>
              <a:lnTo>
                <a:pt x="0" y="2621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0EAB58-FD59-4ADF-B559-23DBDEDFE41D}">
      <dsp:nvSpPr>
        <dsp:cNvPr id="0" name=""/>
        <dsp:cNvSpPr/>
      </dsp:nvSpPr>
      <dsp:spPr>
        <a:xfrm>
          <a:off x="301321" y="1767573"/>
          <a:ext cx="91440" cy="1350122"/>
        </a:xfrm>
        <a:custGeom>
          <a:avLst/>
          <a:gdLst/>
          <a:ahLst/>
          <a:cxnLst/>
          <a:rect l="0" t="0" r="0" b="0"/>
          <a:pathLst>
            <a:path>
              <a:moveTo>
                <a:pt x="100738" y="0"/>
              </a:moveTo>
              <a:lnTo>
                <a:pt x="45720" y="135012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8B0AEF-4FB9-4F1C-9597-692EAE10E78A}">
      <dsp:nvSpPr>
        <dsp:cNvPr id="0" name=""/>
        <dsp:cNvSpPr/>
      </dsp:nvSpPr>
      <dsp:spPr>
        <a:xfrm>
          <a:off x="901322" y="872065"/>
          <a:ext cx="3403262" cy="271430"/>
        </a:xfrm>
        <a:custGeom>
          <a:avLst/>
          <a:gdLst/>
          <a:ahLst/>
          <a:cxnLst/>
          <a:rect l="0" t="0" r="0" b="0"/>
          <a:pathLst>
            <a:path>
              <a:moveTo>
                <a:pt x="3403262" y="0"/>
              </a:moveTo>
              <a:lnTo>
                <a:pt x="3403262" y="140373"/>
              </a:lnTo>
              <a:lnTo>
                <a:pt x="0" y="140373"/>
              </a:lnTo>
              <a:lnTo>
                <a:pt x="0" y="27143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22FEC4-6CAA-4BE9-A7AE-11762FB782ED}">
      <dsp:nvSpPr>
        <dsp:cNvPr id="0" name=""/>
        <dsp:cNvSpPr/>
      </dsp:nvSpPr>
      <dsp:spPr>
        <a:xfrm>
          <a:off x="1639175" y="10352"/>
          <a:ext cx="5330819" cy="86171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2060"/>
              </a:solidFill>
              <a:latin typeface="Times New Roman" pitchFamily="18" charset="0"/>
              <a:cs typeface="Times New Roman" pitchFamily="18" charset="0"/>
            </a:rPr>
            <a:t>создание</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образовательной</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среды</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отвечающей</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потребностям</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участников</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образовательного</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процесса</a:t>
          </a:r>
          <a:r>
            <a:rPr lang="en-US" sz="1600" kern="1200" dirty="0">
              <a:solidFill>
                <a:srgbClr val="002060"/>
              </a:solidFill>
              <a:latin typeface="Times New Roman" pitchFamily="18" charset="0"/>
              <a:cs typeface="Times New Roman" pitchFamily="18" charset="0"/>
            </a:rPr>
            <a:t> и </a:t>
          </a:r>
          <a:r>
            <a:rPr lang="en-US" sz="1600" kern="1200" dirty="0" err="1">
              <a:solidFill>
                <a:srgbClr val="002060"/>
              </a:solidFill>
              <a:latin typeface="Times New Roman" pitchFamily="18" charset="0"/>
              <a:cs typeface="Times New Roman" pitchFamily="18" charset="0"/>
            </a:rPr>
            <a:t>позволяющей</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реализовывать</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основную</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цель</a:t>
          </a:r>
          <a:r>
            <a:rPr lang="en-US" sz="1600" kern="1200" dirty="0">
              <a:solidFill>
                <a:srgbClr val="002060"/>
              </a:solidFill>
              <a:latin typeface="Times New Roman" pitchFamily="18" charset="0"/>
              <a:cs typeface="Times New Roman" pitchFamily="18" charset="0"/>
            </a:rPr>
            <a:t> </a:t>
          </a:r>
          <a:r>
            <a:rPr lang="en-US" sz="1600" kern="1200" dirty="0" err="1">
              <a:solidFill>
                <a:srgbClr val="002060"/>
              </a:solidFill>
              <a:latin typeface="Times New Roman" pitchFamily="18" charset="0"/>
              <a:cs typeface="Times New Roman" pitchFamily="18" charset="0"/>
            </a:rPr>
            <a:t>образования</a:t>
          </a:r>
          <a:endParaRPr lang="ru-RU" sz="1600" kern="1200" dirty="0">
            <a:solidFill>
              <a:srgbClr val="002060"/>
            </a:solidFill>
            <a:latin typeface="Times New Roman" pitchFamily="18" charset="0"/>
            <a:cs typeface="Times New Roman" pitchFamily="18" charset="0"/>
          </a:endParaRPr>
        </a:p>
      </dsp:txBody>
      <dsp:txXfrm>
        <a:off x="1639175" y="10352"/>
        <a:ext cx="5330819" cy="861713"/>
      </dsp:txXfrm>
    </dsp:sp>
    <dsp:sp modelId="{3557BE88-20D8-40E7-AD8C-FECEF71BAC93}">
      <dsp:nvSpPr>
        <dsp:cNvPr id="0" name=""/>
        <dsp:cNvSpPr/>
      </dsp:nvSpPr>
      <dsp:spPr>
        <a:xfrm>
          <a:off x="277245" y="1143495"/>
          <a:ext cx="1248154" cy="62407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rgbClr val="002060"/>
              </a:solidFill>
              <a:latin typeface="Times New Roman" pitchFamily="18" charset="0"/>
              <a:cs typeface="Times New Roman" pitchFamily="18" charset="0"/>
            </a:rPr>
            <a:t>Целевой компонент </a:t>
          </a:r>
        </a:p>
      </dsp:txBody>
      <dsp:txXfrm>
        <a:off x="277245" y="1143495"/>
        <a:ext cx="1248154" cy="624077"/>
      </dsp:txXfrm>
    </dsp:sp>
    <dsp:sp modelId="{B35A762B-870A-4A1B-AC88-8E92A12ED86A}">
      <dsp:nvSpPr>
        <dsp:cNvPr id="0" name=""/>
        <dsp:cNvSpPr/>
      </dsp:nvSpPr>
      <dsp:spPr>
        <a:xfrm>
          <a:off x="347041" y="2011050"/>
          <a:ext cx="1248154" cy="221329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ru-RU" sz="1050" kern="1200" dirty="0">
              <a:solidFill>
                <a:srgbClr val="002060"/>
              </a:solidFill>
              <a:latin typeface="Times New Roman" pitchFamily="18" charset="0"/>
              <a:cs typeface="Times New Roman" pitchFamily="18" charset="0"/>
            </a:rPr>
            <a:t>реализация индивидуальных образовательных траекторий обучающихся через  создание единой образовательной среды, интегрирующей ресурсы урочной, внеурочной, </a:t>
          </a:r>
          <a:r>
            <a:rPr lang="ru-RU" sz="1050" kern="1200" dirty="0" err="1">
              <a:solidFill>
                <a:srgbClr val="002060"/>
              </a:solidFill>
              <a:latin typeface="Times New Roman" pitchFamily="18" charset="0"/>
              <a:cs typeface="Times New Roman" pitchFamily="18" charset="0"/>
            </a:rPr>
            <a:t>досуговой</a:t>
          </a:r>
          <a:r>
            <a:rPr lang="ru-RU" sz="1050" kern="1200" dirty="0">
              <a:solidFill>
                <a:srgbClr val="002060"/>
              </a:solidFill>
              <a:latin typeface="Times New Roman" pitchFamily="18" charset="0"/>
              <a:cs typeface="Times New Roman" pitchFamily="18" charset="0"/>
            </a:rPr>
            <a:t>, социально-значимой деятельности, организуемой для учащихся</a:t>
          </a:r>
        </a:p>
      </dsp:txBody>
      <dsp:txXfrm>
        <a:off x="347041" y="2011050"/>
        <a:ext cx="1248154" cy="2213290"/>
      </dsp:txXfrm>
    </dsp:sp>
    <dsp:sp modelId="{008D15C8-B42A-44CE-80FA-791D4FE4DEB4}">
      <dsp:nvSpPr>
        <dsp:cNvPr id="0" name=""/>
        <dsp:cNvSpPr/>
      </dsp:nvSpPr>
      <dsp:spPr>
        <a:xfrm>
          <a:off x="1796823" y="1134178"/>
          <a:ext cx="1965881" cy="62407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2060"/>
              </a:solidFill>
              <a:latin typeface="Times New Roman" pitchFamily="18" charset="0"/>
              <a:cs typeface="Times New Roman" pitchFamily="18" charset="0"/>
            </a:rPr>
            <a:t>Содержательный компонент</a:t>
          </a:r>
        </a:p>
      </dsp:txBody>
      <dsp:txXfrm>
        <a:off x="1796823" y="1134178"/>
        <a:ext cx="1965881" cy="624077"/>
      </dsp:txXfrm>
    </dsp:sp>
    <dsp:sp modelId="{52F04EED-2CDB-4722-919C-D25503A74376}">
      <dsp:nvSpPr>
        <dsp:cNvPr id="0" name=""/>
        <dsp:cNvSpPr/>
      </dsp:nvSpPr>
      <dsp:spPr>
        <a:xfrm>
          <a:off x="2036740" y="2011050"/>
          <a:ext cx="1248154" cy="175195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rgbClr val="002060"/>
              </a:solidFill>
              <a:latin typeface="Times New Roman" pitchFamily="18" charset="0"/>
              <a:cs typeface="Times New Roman" pitchFamily="18" charset="0"/>
            </a:rPr>
            <a:t>реализуется</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через</a:t>
          </a:r>
          <a:r>
            <a:rPr lang="en-US" sz="1200" b="1"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направления</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воспитания</a:t>
          </a:r>
          <a:r>
            <a:rPr lang="en-US" sz="1200" kern="1200" dirty="0">
              <a:solidFill>
                <a:srgbClr val="002060"/>
              </a:solidFill>
              <a:latin typeface="Times New Roman" pitchFamily="18" charset="0"/>
              <a:cs typeface="Times New Roman" pitchFamily="18" charset="0"/>
            </a:rPr>
            <a:t> -</a:t>
          </a:r>
          <a:r>
            <a:rPr lang="en-US" sz="1200" b="1" i="1"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своеобразные</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магистральные</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пути</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организации</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школьной</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воспитательной</a:t>
          </a:r>
          <a:r>
            <a:rPr lang="en-US" sz="1200" kern="1200" dirty="0">
              <a:solidFill>
                <a:srgbClr val="002060"/>
              </a:solidFill>
              <a:latin typeface="Times New Roman" pitchFamily="18" charset="0"/>
              <a:cs typeface="Times New Roman" pitchFamily="18" charset="0"/>
            </a:rPr>
            <a:t> </a:t>
          </a:r>
          <a:r>
            <a:rPr lang="en-US" sz="1200" kern="1200" dirty="0" err="1">
              <a:solidFill>
                <a:srgbClr val="002060"/>
              </a:solidFill>
              <a:latin typeface="Times New Roman" pitchFamily="18" charset="0"/>
              <a:cs typeface="Times New Roman" pitchFamily="18" charset="0"/>
            </a:rPr>
            <a:t>работы</a:t>
          </a:r>
          <a:r>
            <a:rPr lang="en-US" sz="1200" kern="1200" dirty="0">
              <a:solidFill>
                <a:srgbClr val="002060"/>
              </a:solidFill>
              <a:latin typeface="Times New Roman" pitchFamily="18" charset="0"/>
              <a:cs typeface="Times New Roman" pitchFamily="18" charset="0"/>
            </a:rPr>
            <a:t> </a:t>
          </a:r>
          <a:endParaRPr lang="ru-RU" sz="1200" kern="1200" dirty="0">
            <a:solidFill>
              <a:srgbClr val="002060"/>
            </a:solidFill>
            <a:latin typeface="Times New Roman" pitchFamily="18" charset="0"/>
            <a:cs typeface="Times New Roman" pitchFamily="18" charset="0"/>
          </a:endParaRPr>
        </a:p>
      </dsp:txBody>
      <dsp:txXfrm>
        <a:off x="2036740" y="2011050"/>
        <a:ext cx="1248154" cy="1751953"/>
      </dsp:txXfrm>
    </dsp:sp>
    <dsp:sp modelId="{9054909B-7BBE-467E-B8DF-4D99EABAA8BE}">
      <dsp:nvSpPr>
        <dsp:cNvPr id="0" name=""/>
        <dsp:cNvSpPr/>
      </dsp:nvSpPr>
      <dsp:spPr>
        <a:xfrm>
          <a:off x="4250172" y="1186681"/>
          <a:ext cx="1957980" cy="75977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2060"/>
              </a:solidFill>
              <a:latin typeface="Times New Roman" pitchFamily="18" charset="0"/>
              <a:cs typeface="Times New Roman" pitchFamily="18" charset="0"/>
            </a:rPr>
            <a:t>Организационно-методический компонент</a:t>
          </a:r>
        </a:p>
      </dsp:txBody>
      <dsp:txXfrm>
        <a:off x="4250172" y="1186681"/>
        <a:ext cx="1957980" cy="759770"/>
      </dsp:txXfrm>
    </dsp:sp>
    <dsp:sp modelId="{16E52854-56A4-44B5-8B2D-D76813091318}">
      <dsp:nvSpPr>
        <dsp:cNvPr id="0" name=""/>
        <dsp:cNvSpPr/>
      </dsp:nvSpPr>
      <dsp:spPr>
        <a:xfrm>
          <a:off x="4317990" y="2128333"/>
          <a:ext cx="1792749" cy="206468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ru-RU" sz="1100" kern="1200" dirty="0">
              <a:solidFill>
                <a:srgbClr val="002060"/>
              </a:solidFill>
              <a:latin typeface="Times New Roman" pitchFamily="18" charset="0"/>
              <a:cs typeface="Times New Roman" pitchFamily="18" charset="0"/>
            </a:rPr>
            <a:t>предполагает разработку индивидуальных образовательных траекторий учащихся и траекторий групп (классов, творческих коллективов), их сопровождение в течение года, а также включение учащихся наряду с учебной и внеурочной в социально-значимую, спортивно-оздоровительную, </a:t>
          </a:r>
          <a:r>
            <a:rPr lang="ru-RU" sz="1100" kern="1200" dirty="0" err="1">
              <a:solidFill>
                <a:srgbClr val="002060"/>
              </a:solidFill>
              <a:latin typeface="Times New Roman" pitchFamily="18" charset="0"/>
              <a:cs typeface="Times New Roman" pitchFamily="18" charset="0"/>
            </a:rPr>
            <a:t>досуговую</a:t>
          </a:r>
          <a:r>
            <a:rPr lang="ru-RU" sz="1100" kern="1200" dirty="0">
              <a:solidFill>
                <a:srgbClr val="002060"/>
              </a:solidFill>
              <a:latin typeface="Times New Roman" pitchFamily="18" charset="0"/>
              <a:cs typeface="Times New Roman" pitchFamily="18" charset="0"/>
            </a:rPr>
            <a:t> деятельность.</a:t>
          </a:r>
        </a:p>
      </dsp:txBody>
      <dsp:txXfrm>
        <a:off x="4317990" y="2128333"/>
        <a:ext cx="1792749" cy="2064685"/>
      </dsp:txXfrm>
    </dsp:sp>
    <dsp:sp modelId="{BA396F93-4E9D-4A8E-8A22-0D9B660D83A5}">
      <dsp:nvSpPr>
        <dsp:cNvPr id="0" name=""/>
        <dsp:cNvSpPr/>
      </dsp:nvSpPr>
      <dsp:spPr>
        <a:xfrm>
          <a:off x="6838450" y="1142522"/>
          <a:ext cx="1611867" cy="62407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002060"/>
              </a:solidFill>
              <a:latin typeface="Times New Roman" pitchFamily="18" charset="0"/>
              <a:cs typeface="Times New Roman" pitchFamily="18" charset="0"/>
            </a:rPr>
            <a:t>Процессуальный компонент</a:t>
          </a:r>
        </a:p>
      </dsp:txBody>
      <dsp:txXfrm>
        <a:off x="6838450" y="1142522"/>
        <a:ext cx="1611867" cy="624077"/>
      </dsp:txXfrm>
    </dsp:sp>
    <dsp:sp modelId="{C35876CD-A235-4561-B4C4-D54B91B72209}">
      <dsp:nvSpPr>
        <dsp:cNvPr id="0" name=""/>
        <dsp:cNvSpPr/>
      </dsp:nvSpPr>
      <dsp:spPr>
        <a:xfrm>
          <a:off x="6396324" y="2011050"/>
          <a:ext cx="2018990" cy="1945686"/>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ru-RU" sz="1050" kern="1200" dirty="0">
              <a:solidFill>
                <a:srgbClr val="002060"/>
              </a:solidFill>
              <a:latin typeface="Times New Roman" pitchFamily="18" charset="0"/>
              <a:cs typeface="Times New Roman" pitchFamily="18" charset="0"/>
            </a:rPr>
            <a:t>Реализация ряда этапов:</a:t>
          </a:r>
          <a:br>
            <a:rPr lang="ru-RU" sz="1050" kern="1200" dirty="0">
              <a:solidFill>
                <a:srgbClr val="002060"/>
              </a:solidFill>
              <a:latin typeface="Times New Roman" pitchFamily="18" charset="0"/>
              <a:cs typeface="Times New Roman" pitchFamily="18" charset="0"/>
            </a:rPr>
          </a:br>
          <a:r>
            <a:rPr lang="ru-RU" sz="1050" kern="1200" dirty="0">
              <a:solidFill>
                <a:srgbClr val="002060"/>
              </a:solidFill>
              <a:latin typeface="Times New Roman" pitchFamily="18" charset="0"/>
              <a:cs typeface="Times New Roman" pitchFamily="18" charset="0"/>
            </a:rPr>
            <a:t>1. Подготовительный (разработка игровой модели, диагностика,  проводится форум — старт «Территория возможностей».)</a:t>
          </a:r>
          <a:br>
            <a:rPr lang="ru-RU" sz="1050" kern="1200" dirty="0">
              <a:solidFill>
                <a:srgbClr val="002060"/>
              </a:solidFill>
              <a:latin typeface="Times New Roman" pitchFamily="18" charset="0"/>
              <a:cs typeface="Times New Roman" pitchFamily="18" charset="0"/>
            </a:rPr>
          </a:br>
          <a:r>
            <a:rPr lang="ru-RU" sz="1050" kern="1200" dirty="0">
              <a:solidFill>
                <a:srgbClr val="002060"/>
              </a:solidFill>
              <a:latin typeface="Times New Roman" pitchFamily="18" charset="0"/>
              <a:cs typeface="Times New Roman" pitchFamily="18" charset="0"/>
            </a:rPr>
            <a:t>2. Реализация каждым учащимся и группой  плана достижений в течение учебного года.</a:t>
          </a:r>
          <a:br>
            <a:rPr lang="ru-RU" sz="1050" kern="1200" dirty="0">
              <a:solidFill>
                <a:srgbClr val="002060"/>
              </a:solidFill>
              <a:latin typeface="Times New Roman" pitchFamily="18" charset="0"/>
              <a:cs typeface="Times New Roman" pitchFamily="18" charset="0"/>
            </a:rPr>
          </a:br>
          <a:r>
            <a:rPr lang="ru-RU" sz="1050" kern="1200" dirty="0">
              <a:solidFill>
                <a:srgbClr val="002060"/>
              </a:solidFill>
              <a:latin typeface="Times New Roman" pitchFamily="18" charset="0"/>
              <a:cs typeface="Times New Roman" pitchFamily="18" charset="0"/>
            </a:rPr>
            <a:t>3. Подведение итогов - оценка и самооценка результатов деятельности каждым обучающимся и группами (защита проектов; форум-финиш «Наши достижения»)</a:t>
          </a:r>
        </a:p>
      </dsp:txBody>
      <dsp:txXfrm>
        <a:off x="6396324" y="2011050"/>
        <a:ext cx="2018990" cy="19456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c4629968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c4629968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c4629968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c4629968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c4629968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c4629968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c4629968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c4629968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c4629968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c4629968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457200" y="4767263"/>
            <a:ext cx="2133600" cy="273844"/>
          </a:xfrm>
          <a:prstGeom prst="rect">
            <a:avLst/>
          </a:prstGeom>
        </p:spPr>
        <p:txBody>
          <a:bodyPr/>
          <a:lstStyle/>
          <a:p>
            <a:fld id="{5B106E36-FD25-4E2D-B0AA-010F637433A0}" type="datetimeFigureOut">
              <a:rPr lang="ru-RU" smtClean="0"/>
              <a:pPr/>
              <a:t>29.05.2024</a:t>
            </a:fld>
            <a:endParaRPr lang="ru-RU"/>
          </a:p>
        </p:txBody>
      </p:sp>
      <p:sp>
        <p:nvSpPr>
          <p:cNvPr id="5" name="Нижний колонтитул 4"/>
          <p:cNvSpPr>
            <a:spLocks noGrp="1"/>
          </p:cNvSpPr>
          <p:nvPr>
            <p:ph type="ftr" sz="quarter" idx="11"/>
          </p:nvPr>
        </p:nvSpPr>
        <p:spPr>
          <a:xfrm>
            <a:off x="3124200" y="4767263"/>
            <a:ext cx="2895600" cy="273844"/>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4767263"/>
            <a:ext cx="2133600" cy="273844"/>
          </a:xfrm>
          <a:prstGeom prst="rect">
            <a:avLst/>
          </a:prstGeom>
        </p:spPr>
        <p:txBody>
          <a:bodyPr/>
          <a:lstStyle/>
          <a:p>
            <a:fld id="{5B106E36-FD25-4E2D-B0AA-010F637433A0}" type="datetimeFigureOut">
              <a:rPr lang="ru-RU" smtClean="0"/>
              <a:pPr/>
              <a:t>29.05.2024</a:t>
            </a:fld>
            <a:endParaRPr lang="ru-RU"/>
          </a:p>
        </p:txBody>
      </p:sp>
      <p:sp>
        <p:nvSpPr>
          <p:cNvPr id="6" name="Нижний колонтитул 5"/>
          <p:cNvSpPr>
            <a:spLocks noGrp="1"/>
          </p:cNvSpPr>
          <p:nvPr>
            <p:ph type="ftr" sz="quarter" idx="11"/>
          </p:nvPr>
        </p:nvSpPr>
        <p:spPr>
          <a:xfrm>
            <a:off x="3124200" y="4767263"/>
            <a:ext cx="2895600" cy="273844"/>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ru" dirty="0"/>
              <a:t>Организация воспитательной работы в 2023-2024 учебном году</a:t>
            </a:r>
            <a:endParaRPr dirty="0"/>
          </a:p>
        </p:txBody>
      </p:sp>
      <p:sp>
        <p:nvSpPr>
          <p:cNvPr id="86" name="Google Shape;86;p13"/>
          <p:cNvSpPr txBox="1">
            <a:spLocks noGrp="1"/>
          </p:cNvSpPr>
          <p:nvPr>
            <p:ph type="subTitle" idx="1"/>
          </p:nvPr>
        </p:nvSpPr>
        <p:spPr>
          <a:xfrm>
            <a:off x="921888" y="3295638"/>
            <a:ext cx="8222100" cy="432900"/>
          </a:xfrm>
          <a:prstGeom prst="rect">
            <a:avLst/>
          </a:prstGeom>
        </p:spPr>
        <p:txBody>
          <a:bodyPr spcFirstLastPara="1" wrap="square" lIns="91425" tIns="91425" rIns="91425" bIns="91425" anchor="t" anchorCtr="0">
            <a:normAutofit fontScale="92500" lnSpcReduction="20000"/>
          </a:bodyPr>
          <a:lstStyle/>
          <a:p>
            <a:pPr marL="0" lvl="0" indent="0" algn="r" rtl="0">
              <a:spcBef>
                <a:spcPts val="0"/>
              </a:spcBef>
              <a:spcAft>
                <a:spcPts val="0"/>
              </a:spcAft>
              <a:buNone/>
            </a:pPr>
            <a:r>
              <a:rPr lang="ru"/>
              <a:t>Евстегнеева А.А.</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923658494"/>
              </p:ext>
            </p:extLst>
          </p:nvPr>
        </p:nvGraphicFramePr>
        <p:xfrm>
          <a:off x="336329" y="161377"/>
          <a:ext cx="7777657" cy="3596640"/>
        </p:xfrm>
        <a:graphic>
          <a:graphicData uri="http://schemas.openxmlformats.org/drawingml/2006/table">
            <a:tbl>
              <a:tblPr firstRow="1" bandRow="1">
                <a:tableStyleId>{5905AAE6-982C-4105-9F0D-F7A43AA6BCFD}</a:tableStyleId>
              </a:tblPr>
              <a:tblGrid>
                <a:gridCol w="1680787">
                  <a:extLst>
                    <a:ext uri="{9D8B030D-6E8A-4147-A177-3AD203B41FA5}">
                      <a16:colId xmlns:a16="http://schemas.microsoft.com/office/drawing/2014/main" val="20000"/>
                    </a:ext>
                  </a:extLst>
                </a:gridCol>
                <a:gridCol w="1472318">
                  <a:extLst>
                    <a:ext uri="{9D8B030D-6E8A-4147-A177-3AD203B41FA5}">
                      <a16:colId xmlns:a16="http://schemas.microsoft.com/office/drawing/2014/main" val="20001"/>
                    </a:ext>
                  </a:extLst>
                </a:gridCol>
                <a:gridCol w="2867394">
                  <a:extLst>
                    <a:ext uri="{9D8B030D-6E8A-4147-A177-3AD203B41FA5}">
                      <a16:colId xmlns:a16="http://schemas.microsoft.com/office/drawing/2014/main" val="20002"/>
                    </a:ext>
                  </a:extLst>
                </a:gridCol>
                <a:gridCol w="1757158">
                  <a:extLst>
                    <a:ext uri="{9D8B030D-6E8A-4147-A177-3AD203B41FA5}">
                      <a16:colId xmlns:a16="http://schemas.microsoft.com/office/drawing/2014/main" val="20003"/>
                    </a:ext>
                  </a:extLst>
                </a:gridCol>
              </a:tblGrid>
              <a:tr h="370840">
                <a:tc rowSpan="2">
                  <a:txBody>
                    <a:bodyPr/>
                    <a:lstStyle/>
                    <a:p>
                      <a:r>
                        <a:rPr lang="ru-RU" b="1" dirty="0">
                          <a:solidFill>
                            <a:srgbClr val="002060"/>
                          </a:solidFill>
                        </a:rPr>
                        <a:t>Патриотическое воспитание</a:t>
                      </a:r>
                    </a:p>
                  </a:txBody>
                  <a:tcPr/>
                </a:tc>
                <a:tc>
                  <a:txBody>
                    <a:bodyPr/>
                    <a:lstStyle/>
                    <a:p>
                      <a:r>
                        <a:rPr lang="ru-RU" b="1" dirty="0">
                          <a:solidFill>
                            <a:schemeClr val="accent5">
                              <a:lumMod val="50000"/>
                            </a:schemeClr>
                          </a:solidFill>
                        </a:rPr>
                        <a:t>Отряд юнармейцев «ЯСТРЕБ»</a:t>
                      </a:r>
                    </a:p>
                    <a:p>
                      <a:r>
                        <a:rPr lang="ru-RU" b="1" dirty="0">
                          <a:solidFill>
                            <a:schemeClr val="accent5">
                              <a:lumMod val="50000"/>
                            </a:schemeClr>
                          </a:solidFill>
                        </a:rPr>
                        <a:t>Грибков</a:t>
                      </a:r>
                      <a:r>
                        <a:rPr lang="ru-RU" b="1" baseline="0" dirty="0">
                          <a:solidFill>
                            <a:schemeClr val="accent5">
                              <a:lumMod val="50000"/>
                            </a:schemeClr>
                          </a:solidFill>
                        </a:rPr>
                        <a:t> М.Н</a:t>
                      </a:r>
                      <a:r>
                        <a:rPr lang="ru-RU" b="1" dirty="0">
                          <a:solidFill>
                            <a:schemeClr val="accent5">
                              <a:lumMod val="50000"/>
                            </a:schemeClr>
                          </a:solidFill>
                        </a:rPr>
                        <a:t>.</a:t>
                      </a:r>
                    </a:p>
                    <a:p>
                      <a:endParaRPr lang="ru-RU" b="1" dirty="0">
                        <a:solidFill>
                          <a:schemeClr val="accent5">
                            <a:lumMod val="50000"/>
                          </a:schemeClr>
                        </a:solidFill>
                      </a:endParaRPr>
                    </a:p>
                    <a:p>
                      <a:endParaRPr lang="ru-RU" b="1" dirty="0">
                        <a:solidFill>
                          <a:schemeClr val="accent5">
                            <a:lumMod val="50000"/>
                          </a:schemeClr>
                        </a:solidFill>
                      </a:endParaRPr>
                    </a:p>
                  </a:txBody>
                  <a:tcPr/>
                </a:tc>
                <a:tc>
                  <a:txBody>
                    <a:bodyPr/>
                    <a:lstStyle/>
                    <a:p>
                      <a:r>
                        <a:rPr lang="ru-RU" b="1" dirty="0">
                          <a:solidFill>
                            <a:srgbClr val="002060"/>
                          </a:solidFill>
                        </a:rPr>
                        <a:t>Занятия в рамках внеурочной деятельности с учениками</a:t>
                      </a:r>
                      <a:r>
                        <a:rPr lang="ru-RU" b="1" baseline="0" dirty="0">
                          <a:solidFill>
                            <a:srgbClr val="002060"/>
                          </a:solidFill>
                        </a:rPr>
                        <a:t> 5, 8б классов</a:t>
                      </a:r>
                      <a:endParaRPr lang="ru-RU" b="1" dirty="0">
                        <a:solidFill>
                          <a:srgbClr val="002060"/>
                        </a:solidFill>
                      </a:endParaRPr>
                    </a:p>
                  </a:txBody>
                  <a:tcPr/>
                </a:tc>
                <a:tc>
                  <a:txBody>
                    <a:bodyPr/>
                    <a:lstStyle/>
                    <a:p>
                      <a:endParaRPr lang="ru-RU" dirty="0"/>
                    </a:p>
                  </a:txBody>
                  <a:tcPr/>
                </a:tc>
                <a:extLst>
                  <a:ext uri="{0D108BD9-81ED-4DB2-BD59-A6C34878D82A}">
                    <a16:rowId xmlns:a16="http://schemas.microsoft.com/office/drawing/2014/main" val="10000"/>
                  </a:ext>
                </a:extLst>
              </a:tr>
              <a:tr h="370840">
                <a:tc vMerge="1">
                  <a:txBody>
                    <a:bodyPr/>
                    <a:lstStyle/>
                    <a:p>
                      <a:endParaRPr lang="ru-RU" dirty="0"/>
                    </a:p>
                  </a:txBody>
                  <a:tcPr/>
                </a:tc>
                <a:tc>
                  <a:txBody>
                    <a:bodyPr/>
                    <a:lstStyle/>
                    <a:p>
                      <a:r>
                        <a:rPr lang="ru-RU" b="1" dirty="0">
                          <a:solidFill>
                            <a:schemeClr val="accent5">
                              <a:lumMod val="50000"/>
                            </a:schemeClr>
                          </a:solidFill>
                        </a:rPr>
                        <a:t>«</a:t>
                      </a:r>
                      <a:r>
                        <a:rPr lang="en-US" b="1" dirty="0">
                          <a:solidFill>
                            <a:schemeClr val="accent5">
                              <a:lumMod val="50000"/>
                            </a:schemeClr>
                          </a:solidFill>
                        </a:rPr>
                        <a:t>PRO</a:t>
                      </a:r>
                      <a:r>
                        <a:rPr lang="ru-RU" b="1" dirty="0">
                          <a:solidFill>
                            <a:schemeClr val="accent5">
                              <a:lumMod val="50000"/>
                            </a:schemeClr>
                          </a:solidFill>
                        </a:rPr>
                        <a:t>музей»</a:t>
                      </a:r>
                    </a:p>
                    <a:p>
                      <a:r>
                        <a:rPr lang="ru-RU" b="1" dirty="0">
                          <a:solidFill>
                            <a:schemeClr val="accent5">
                              <a:lumMod val="50000"/>
                            </a:schemeClr>
                          </a:solidFill>
                        </a:rPr>
                        <a:t>Смирнов Е.А.</a:t>
                      </a:r>
                    </a:p>
                    <a:p>
                      <a:endParaRPr lang="ru-RU" b="1" dirty="0">
                        <a:solidFill>
                          <a:schemeClr val="accent5">
                            <a:lumMod val="50000"/>
                          </a:schemeClr>
                        </a:solidFill>
                      </a:endParaRPr>
                    </a:p>
                    <a:p>
                      <a:endParaRPr lang="ru-RU" b="1" dirty="0">
                        <a:solidFill>
                          <a:schemeClr val="accent5">
                            <a:lumMod val="50000"/>
                          </a:schemeClr>
                        </a:solidFill>
                      </a:endParaRPr>
                    </a:p>
                    <a:p>
                      <a:endParaRPr lang="ru-RU" b="1" dirty="0">
                        <a:solidFill>
                          <a:schemeClr val="accent5">
                            <a:lumMod val="50000"/>
                          </a:schemeClr>
                        </a:solidFill>
                      </a:endParaRPr>
                    </a:p>
                  </a:txBody>
                  <a:tcPr/>
                </a:tc>
                <a:tc>
                  <a:txBody>
                    <a:bodyPr/>
                    <a:lstStyle/>
                    <a:p>
                      <a:r>
                        <a:rPr lang="ru-RU" b="1" dirty="0">
                          <a:solidFill>
                            <a:srgbClr val="002060"/>
                          </a:solidFill>
                        </a:rPr>
                        <a:t>- Проекты, посвященные</a:t>
                      </a:r>
                      <a:r>
                        <a:rPr lang="ru-RU" b="1" baseline="0" dirty="0">
                          <a:solidFill>
                            <a:srgbClr val="002060"/>
                          </a:solidFill>
                        </a:rPr>
                        <a:t> истории школы</a:t>
                      </a:r>
                    </a:p>
                    <a:p>
                      <a:r>
                        <a:rPr lang="ru-RU" b="1" baseline="0" dirty="0">
                          <a:solidFill>
                            <a:srgbClr val="002060"/>
                          </a:solidFill>
                        </a:rPr>
                        <a:t>- Проект «Парта героя»</a:t>
                      </a:r>
                    </a:p>
                    <a:p>
                      <a:pPr marL="0" indent="0">
                        <a:buFontTx/>
                        <a:buNone/>
                      </a:pPr>
                      <a:r>
                        <a:rPr lang="ru-RU" b="1" baseline="0" dirty="0">
                          <a:solidFill>
                            <a:srgbClr val="002060"/>
                          </a:solidFill>
                        </a:rPr>
                        <a:t>- Мероприятия, посвящённые ВОВ (экскурсии, акции, занятия)</a:t>
                      </a:r>
                    </a:p>
                    <a:p>
                      <a:pPr marL="0" indent="0">
                        <a:buFontTx/>
                        <a:buNone/>
                      </a:pPr>
                      <a:r>
                        <a:rPr lang="ru-RU" b="1" baseline="0" dirty="0">
                          <a:solidFill>
                            <a:srgbClr val="002060"/>
                          </a:solidFill>
                        </a:rPr>
                        <a:t>- Участие Смирнова Е.А. во всероссийской форуме школьных музеев «Школа героя»</a:t>
                      </a:r>
                      <a:endParaRPr lang="ru-RU" b="1" dirty="0">
                        <a:solidFill>
                          <a:srgbClr val="002060"/>
                        </a:solidFill>
                      </a:endParaRPr>
                    </a:p>
                  </a:txBody>
                  <a:tcPr/>
                </a:tc>
                <a:tc>
                  <a:txBody>
                    <a:bodyPr/>
                    <a:lstStyle/>
                    <a:p>
                      <a:endParaRPr lang="ru-RU" dirty="0"/>
                    </a:p>
                  </a:txBody>
                  <a:tcPr/>
                </a:tc>
                <a:extLst>
                  <a:ext uri="{0D108BD9-81ED-4DB2-BD59-A6C34878D82A}">
                    <a16:rowId xmlns:a16="http://schemas.microsoft.com/office/drawing/2014/main" val="10001"/>
                  </a:ext>
                </a:extLst>
              </a:tr>
            </a:tbl>
          </a:graphicData>
        </a:graphic>
      </p:graphicFrame>
      <p:pic>
        <p:nvPicPr>
          <p:cNvPr id="4" name="Рисунок 3" descr="wAMb931HQVDw919m-ne_1uM3myDd_2o3sKvIexSnDHfm7098-qf66oq3AO8d4CWfe4grTh7OpJtBMMFcST-kJ86V.jpg"/>
          <p:cNvPicPr>
            <a:picLocks noChangeAspect="1"/>
          </p:cNvPicPr>
          <p:nvPr/>
        </p:nvPicPr>
        <p:blipFill>
          <a:blip r:embed="rId3"/>
          <a:stretch>
            <a:fillRect/>
          </a:stretch>
        </p:blipFill>
        <p:spPr>
          <a:xfrm>
            <a:off x="6389224" y="194761"/>
            <a:ext cx="1574797" cy="1181098"/>
          </a:xfrm>
          <a:prstGeom prst="rect">
            <a:avLst/>
          </a:prstGeom>
        </p:spPr>
      </p:pic>
      <p:pic>
        <p:nvPicPr>
          <p:cNvPr id="7" name="Рисунок 6">
            <a:extLst>
              <a:ext uri="{FF2B5EF4-FFF2-40B4-BE49-F238E27FC236}">
                <a16:creationId xmlns:a16="http://schemas.microsoft.com/office/drawing/2014/main" id="{97295C90-0C60-9EE0-E7FE-05D24452BDD8}"/>
              </a:ext>
            </a:extLst>
          </p:cNvPr>
          <p:cNvPicPr>
            <a:picLocks noChangeAspect="1"/>
          </p:cNvPicPr>
          <p:nvPr/>
        </p:nvPicPr>
        <p:blipFill>
          <a:blip r:embed="rId4"/>
          <a:stretch>
            <a:fillRect/>
          </a:stretch>
        </p:blipFill>
        <p:spPr>
          <a:xfrm>
            <a:off x="6389224" y="1688620"/>
            <a:ext cx="1653816" cy="12144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420414" y="686895"/>
          <a:ext cx="8092965" cy="3931920"/>
        </p:xfrm>
        <a:graphic>
          <a:graphicData uri="http://schemas.openxmlformats.org/drawingml/2006/table">
            <a:tbl>
              <a:tblPr firstRow="1" bandRow="1">
                <a:tableStyleId>{5905AAE6-982C-4105-9F0D-F7A43AA6BCFD}</a:tableStyleId>
              </a:tblPr>
              <a:tblGrid>
                <a:gridCol w="1418896">
                  <a:extLst>
                    <a:ext uri="{9D8B030D-6E8A-4147-A177-3AD203B41FA5}">
                      <a16:colId xmlns:a16="http://schemas.microsoft.com/office/drawing/2014/main" val="20000"/>
                    </a:ext>
                  </a:extLst>
                </a:gridCol>
                <a:gridCol w="2007476">
                  <a:extLst>
                    <a:ext uri="{9D8B030D-6E8A-4147-A177-3AD203B41FA5}">
                      <a16:colId xmlns:a16="http://schemas.microsoft.com/office/drawing/2014/main" val="20001"/>
                    </a:ext>
                  </a:extLst>
                </a:gridCol>
                <a:gridCol w="2838199">
                  <a:extLst>
                    <a:ext uri="{9D8B030D-6E8A-4147-A177-3AD203B41FA5}">
                      <a16:colId xmlns:a16="http://schemas.microsoft.com/office/drawing/2014/main" val="20002"/>
                    </a:ext>
                  </a:extLst>
                </a:gridCol>
                <a:gridCol w="1828394">
                  <a:extLst>
                    <a:ext uri="{9D8B030D-6E8A-4147-A177-3AD203B41FA5}">
                      <a16:colId xmlns:a16="http://schemas.microsoft.com/office/drawing/2014/main" val="20003"/>
                    </a:ext>
                  </a:extLst>
                </a:gridCol>
              </a:tblGrid>
              <a:tr h="370840">
                <a:tc>
                  <a:txBody>
                    <a:bodyPr/>
                    <a:lstStyle/>
                    <a:p>
                      <a:r>
                        <a:rPr lang="ru-RU" b="1" dirty="0">
                          <a:solidFill>
                            <a:srgbClr val="002060"/>
                          </a:solidFill>
                        </a:rPr>
                        <a:t>Творческое направление</a:t>
                      </a:r>
                    </a:p>
                  </a:txBody>
                  <a:tcPr/>
                </a:tc>
                <a:tc>
                  <a:txBody>
                    <a:bodyPr/>
                    <a:lstStyle/>
                    <a:p>
                      <a:r>
                        <a:rPr lang="ru-RU" b="1" dirty="0">
                          <a:solidFill>
                            <a:schemeClr val="accent5">
                              <a:lumMod val="50000"/>
                            </a:schemeClr>
                          </a:solidFill>
                        </a:rPr>
                        <a:t>Театральная студия «Фантазёры»</a:t>
                      </a:r>
                    </a:p>
                    <a:p>
                      <a:r>
                        <a:rPr lang="ru-RU" b="1" dirty="0" err="1">
                          <a:solidFill>
                            <a:schemeClr val="accent5">
                              <a:lumMod val="50000"/>
                            </a:schemeClr>
                          </a:solidFill>
                        </a:rPr>
                        <a:t>Чернобровкин</a:t>
                      </a:r>
                      <a:r>
                        <a:rPr lang="ru-RU" b="1" dirty="0">
                          <a:solidFill>
                            <a:schemeClr val="accent5">
                              <a:lumMod val="50000"/>
                            </a:schemeClr>
                          </a:solidFill>
                        </a:rPr>
                        <a:t> Е.В.</a:t>
                      </a:r>
                    </a:p>
                  </a:txBody>
                  <a:tcPr/>
                </a:tc>
                <a:tc>
                  <a:txBody>
                    <a:bodyPr/>
                    <a:lstStyle/>
                    <a:p>
                      <a:pPr>
                        <a:buFontTx/>
                        <a:buChar char="-"/>
                      </a:pPr>
                      <a:r>
                        <a:rPr lang="ru-RU" b="1" baseline="0" dirty="0">
                          <a:solidFill>
                            <a:srgbClr val="002060"/>
                          </a:solidFill>
                        </a:rPr>
                        <a:t>Лауреаты 1 степени городского этапа конкурса «Вифлеемская звезда»</a:t>
                      </a:r>
                    </a:p>
                    <a:p>
                      <a:pPr>
                        <a:buFontTx/>
                        <a:buChar char="-"/>
                      </a:pPr>
                      <a:r>
                        <a:rPr lang="ru-RU" b="1" baseline="0" dirty="0">
                          <a:solidFill>
                            <a:srgbClr val="002060"/>
                          </a:solidFill>
                        </a:rPr>
                        <a:t> Лауреаты 2 степени областного конкурса «Вифлеемская звезда»</a:t>
                      </a:r>
                    </a:p>
                    <a:p>
                      <a:pPr>
                        <a:buFontTx/>
                        <a:buChar char="-"/>
                      </a:pPr>
                      <a:r>
                        <a:rPr lang="ru-RU" b="1" baseline="0" dirty="0">
                          <a:solidFill>
                            <a:srgbClr val="002060"/>
                          </a:solidFill>
                        </a:rPr>
                        <a:t>Лауреаты 2 степени </a:t>
                      </a:r>
                      <a:r>
                        <a:rPr lang="en-US" b="1" baseline="0" dirty="0">
                          <a:solidFill>
                            <a:srgbClr val="002060"/>
                          </a:solidFill>
                        </a:rPr>
                        <a:t>I</a:t>
                      </a:r>
                      <a:r>
                        <a:rPr lang="ru-RU" b="1" baseline="0" dirty="0">
                          <a:solidFill>
                            <a:srgbClr val="002060"/>
                          </a:solidFill>
                        </a:rPr>
                        <a:t> Городского театрального патриотического фестиваля «Во славу ратных дел»</a:t>
                      </a:r>
                    </a:p>
                    <a:p>
                      <a:pPr>
                        <a:buFontTx/>
                        <a:buNone/>
                      </a:pPr>
                      <a:r>
                        <a:rPr lang="ru-RU" b="1" baseline="0" dirty="0">
                          <a:solidFill>
                            <a:srgbClr val="002060"/>
                          </a:solidFill>
                        </a:rPr>
                        <a:t>- Участие в областной акции «Ночь музеев»</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b="1" dirty="0">
                          <a:solidFill>
                            <a:srgbClr val="002060"/>
                          </a:solidFill>
                        </a:rPr>
                        <a:t>- Новогодняя интермедия, участие в праздничных</a:t>
                      </a:r>
                      <a:r>
                        <a:rPr lang="ru-RU" b="1" baseline="0" dirty="0">
                          <a:solidFill>
                            <a:srgbClr val="002060"/>
                          </a:solidFill>
                        </a:rPr>
                        <a:t> концертах.</a:t>
                      </a:r>
                    </a:p>
                    <a:p>
                      <a:endParaRPr lang="ru-RU" b="1" baseline="0" dirty="0">
                        <a:solidFill>
                          <a:srgbClr val="002060"/>
                        </a:solidFill>
                      </a:endParaRPr>
                    </a:p>
                    <a:p>
                      <a:endParaRPr lang="ru-RU" b="1" baseline="0" dirty="0">
                        <a:solidFill>
                          <a:srgbClr val="002060"/>
                        </a:solidFill>
                      </a:endParaRPr>
                    </a:p>
                    <a:p>
                      <a:endParaRPr lang="ru-RU" b="1" dirty="0">
                        <a:solidFill>
                          <a:srgbClr val="002060"/>
                        </a:solidFill>
                      </a:endParaRPr>
                    </a:p>
                  </a:txBody>
                  <a:tcPr/>
                </a:tc>
                <a:tc>
                  <a:txBody>
                    <a:bodyPr/>
                    <a:lstStyle/>
                    <a:p>
                      <a:endParaRPr lang="ru-RU" dirty="0"/>
                    </a:p>
                  </a:txBody>
                  <a:tcPr/>
                </a:tc>
                <a:extLst>
                  <a:ext uri="{0D108BD9-81ED-4DB2-BD59-A6C34878D82A}">
                    <a16:rowId xmlns:a16="http://schemas.microsoft.com/office/drawing/2014/main" val="10000"/>
                  </a:ext>
                </a:extLst>
              </a:tr>
            </a:tbl>
          </a:graphicData>
        </a:graphic>
      </p:graphicFrame>
      <p:pic>
        <p:nvPicPr>
          <p:cNvPr id="3" name="Рисунок 2">
            <a:extLst>
              <a:ext uri="{FF2B5EF4-FFF2-40B4-BE49-F238E27FC236}">
                <a16:creationId xmlns:a16="http://schemas.microsoft.com/office/drawing/2014/main" id="{37D1EE65-66C3-C417-6B11-3C8647E96282}"/>
              </a:ext>
            </a:extLst>
          </p:cNvPr>
          <p:cNvPicPr>
            <a:picLocks noChangeAspect="1"/>
          </p:cNvPicPr>
          <p:nvPr/>
        </p:nvPicPr>
        <p:blipFill>
          <a:blip r:embed="rId2"/>
          <a:stretch>
            <a:fillRect/>
          </a:stretch>
        </p:blipFill>
        <p:spPr>
          <a:xfrm>
            <a:off x="6763964" y="2571750"/>
            <a:ext cx="1522379" cy="1141784"/>
          </a:xfrm>
          <a:prstGeom prst="rect">
            <a:avLst/>
          </a:prstGeom>
        </p:spPr>
      </p:pic>
      <p:pic>
        <p:nvPicPr>
          <p:cNvPr id="5" name="Рисунок 4">
            <a:extLst>
              <a:ext uri="{FF2B5EF4-FFF2-40B4-BE49-F238E27FC236}">
                <a16:creationId xmlns:a16="http://schemas.microsoft.com/office/drawing/2014/main" id="{EACB1ECD-32F4-4C10-648F-5A14B2DC74AF}"/>
              </a:ext>
            </a:extLst>
          </p:cNvPr>
          <p:cNvPicPr>
            <a:picLocks noChangeAspect="1"/>
          </p:cNvPicPr>
          <p:nvPr/>
        </p:nvPicPr>
        <p:blipFill>
          <a:blip r:embed="rId3"/>
          <a:stretch>
            <a:fillRect/>
          </a:stretch>
        </p:blipFill>
        <p:spPr>
          <a:xfrm>
            <a:off x="6763965" y="1073285"/>
            <a:ext cx="1522379" cy="11417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19232563"/>
              </p:ext>
            </p:extLst>
          </p:nvPr>
        </p:nvGraphicFramePr>
        <p:xfrm>
          <a:off x="162128" y="126124"/>
          <a:ext cx="8625191" cy="4970989"/>
        </p:xfrm>
        <a:graphic>
          <a:graphicData uri="http://schemas.openxmlformats.org/drawingml/2006/table">
            <a:tbl>
              <a:tblPr firstRow="1" bandRow="1">
                <a:tableStyleId>{5905AAE6-982C-4105-9F0D-F7A43AA6BCFD}</a:tableStyleId>
              </a:tblPr>
              <a:tblGrid>
                <a:gridCol w="1789889">
                  <a:extLst>
                    <a:ext uri="{9D8B030D-6E8A-4147-A177-3AD203B41FA5}">
                      <a16:colId xmlns:a16="http://schemas.microsoft.com/office/drawing/2014/main" val="20000"/>
                    </a:ext>
                  </a:extLst>
                </a:gridCol>
                <a:gridCol w="1549940">
                  <a:extLst>
                    <a:ext uri="{9D8B030D-6E8A-4147-A177-3AD203B41FA5}">
                      <a16:colId xmlns:a16="http://schemas.microsoft.com/office/drawing/2014/main" val="20001"/>
                    </a:ext>
                  </a:extLst>
                </a:gridCol>
                <a:gridCol w="3728937">
                  <a:extLst>
                    <a:ext uri="{9D8B030D-6E8A-4147-A177-3AD203B41FA5}">
                      <a16:colId xmlns:a16="http://schemas.microsoft.com/office/drawing/2014/main" val="20002"/>
                    </a:ext>
                  </a:extLst>
                </a:gridCol>
                <a:gridCol w="1556425">
                  <a:extLst>
                    <a:ext uri="{9D8B030D-6E8A-4147-A177-3AD203B41FA5}">
                      <a16:colId xmlns:a16="http://schemas.microsoft.com/office/drawing/2014/main" val="20003"/>
                    </a:ext>
                  </a:extLst>
                </a:gridCol>
              </a:tblGrid>
              <a:tr h="1355835">
                <a:tc rowSpan="3">
                  <a:txBody>
                    <a:bodyPr/>
                    <a:lstStyle/>
                    <a:p>
                      <a:r>
                        <a:rPr lang="ru-RU" sz="1300" b="1" dirty="0">
                          <a:solidFill>
                            <a:srgbClr val="002060"/>
                          </a:solidFill>
                        </a:rPr>
                        <a:t>Профилактическое направление</a:t>
                      </a:r>
                    </a:p>
                  </a:txBody>
                  <a:tcPr/>
                </a:tc>
                <a:tc>
                  <a:txBody>
                    <a:bodyPr/>
                    <a:lstStyle/>
                    <a:p>
                      <a:r>
                        <a:rPr lang="ru-RU" sz="1300" b="1" dirty="0">
                          <a:solidFill>
                            <a:schemeClr val="accent5">
                              <a:lumMod val="50000"/>
                            </a:schemeClr>
                          </a:solidFill>
                        </a:rPr>
                        <a:t>Отряд ЮИД «Скороход» </a:t>
                      </a:r>
                    </a:p>
                    <a:p>
                      <a:r>
                        <a:rPr lang="ru-RU" sz="1300" b="1" dirty="0">
                          <a:solidFill>
                            <a:schemeClr val="accent5">
                              <a:lumMod val="50000"/>
                            </a:schemeClr>
                          </a:solidFill>
                        </a:rPr>
                        <a:t>(9б класс)</a:t>
                      </a:r>
                    </a:p>
                    <a:p>
                      <a:r>
                        <a:rPr lang="ru-RU" sz="1300" b="1" dirty="0">
                          <a:solidFill>
                            <a:schemeClr val="accent5">
                              <a:lumMod val="50000"/>
                            </a:schemeClr>
                          </a:solidFill>
                        </a:rPr>
                        <a:t>Скороспелова И.Н.</a:t>
                      </a:r>
                    </a:p>
                  </a:txBody>
                  <a:tcPr/>
                </a:tc>
                <a:tc>
                  <a:txBody>
                    <a:bodyPr/>
                    <a:lstStyle/>
                    <a:p>
                      <a:r>
                        <a:rPr lang="ru-RU" sz="1300" b="1" dirty="0">
                          <a:solidFill>
                            <a:srgbClr val="002060"/>
                          </a:solidFill>
                        </a:rPr>
                        <a:t>Участие в областном проекте «Я – лидер</a:t>
                      </a:r>
                      <a:r>
                        <a:rPr lang="ru-RU" sz="1300" b="1" baseline="0" dirty="0">
                          <a:solidFill>
                            <a:srgbClr val="002060"/>
                          </a:solidFill>
                        </a:rPr>
                        <a:t> ЮИД», </a:t>
                      </a:r>
                      <a:r>
                        <a:rPr lang="ru-RU" sz="1300" b="1" dirty="0">
                          <a:solidFill>
                            <a:srgbClr val="002060"/>
                          </a:solidFill>
                        </a:rPr>
                        <a:t>Неделя безопасности, конкурс «Безопасное</a:t>
                      </a:r>
                      <a:r>
                        <a:rPr lang="ru-RU" sz="1300" b="1" baseline="0" dirty="0">
                          <a:solidFill>
                            <a:srgbClr val="002060"/>
                          </a:solidFill>
                        </a:rPr>
                        <a:t> колесо», проектная деятельность</a:t>
                      </a:r>
                    </a:p>
                    <a:p>
                      <a:endParaRPr lang="ru-RU" sz="1300" b="1" dirty="0">
                        <a:solidFill>
                          <a:srgbClr val="002060"/>
                        </a:solidFill>
                      </a:endParaRPr>
                    </a:p>
                  </a:txBody>
                  <a:tcPr/>
                </a:tc>
                <a:tc>
                  <a:txBody>
                    <a:bodyPr/>
                    <a:lstStyle/>
                    <a:p>
                      <a:endParaRPr lang="ru-RU" dirty="0"/>
                    </a:p>
                  </a:txBody>
                  <a:tcPr/>
                </a:tc>
                <a:extLst>
                  <a:ext uri="{0D108BD9-81ED-4DB2-BD59-A6C34878D82A}">
                    <a16:rowId xmlns:a16="http://schemas.microsoft.com/office/drawing/2014/main" val="10000"/>
                  </a:ext>
                </a:extLst>
              </a:tr>
              <a:tr h="977462">
                <a:tc vMerge="1">
                  <a:txBody>
                    <a:bodyPr/>
                    <a:lstStyle/>
                    <a:p>
                      <a:endParaRPr lang="ru-RU"/>
                    </a:p>
                  </a:txBody>
                  <a:tcPr/>
                </a:tc>
                <a:tc>
                  <a:txBody>
                    <a:bodyPr/>
                    <a:lstStyle/>
                    <a:p>
                      <a:r>
                        <a:rPr lang="ru-RU" sz="1300" b="1" dirty="0">
                          <a:solidFill>
                            <a:schemeClr val="accent5">
                              <a:lumMod val="50000"/>
                            </a:schemeClr>
                          </a:solidFill>
                        </a:rPr>
                        <a:t>Отряд «Чижи» (</a:t>
                      </a:r>
                      <a:r>
                        <a:rPr lang="ru-RU" sz="1300" b="1" dirty="0" err="1">
                          <a:solidFill>
                            <a:schemeClr val="accent5">
                              <a:lumMod val="50000"/>
                            </a:schemeClr>
                          </a:solidFill>
                        </a:rPr>
                        <a:t>Княгинина</a:t>
                      </a:r>
                      <a:r>
                        <a:rPr lang="ru-RU" sz="1300" b="1" dirty="0">
                          <a:solidFill>
                            <a:schemeClr val="accent5">
                              <a:lumMod val="50000"/>
                            </a:schemeClr>
                          </a:solidFill>
                        </a:rPr>
                        <a:t> Е.Р.)</a:t>
                      </a:r>
                    </a:p>
                    <a:p>
                      <a:r>
                        <a:rPr lang="ru-RU" sz="1300" b="1" dirty="0">
                          <a:solidFill>
                            <a:schemeClr val="accent5">
                              <a:lumMod val="50000"/>
                            </a:schemeClr>
                          </a:solidFill>
                        </a:rPr>
                        <a:t>Класс МЧС (Сергеева</a:t>
                      </a:r>
                      <a:r>
                        <a:rPr lang="ru-RU" sz="1300" b="1" baseline="0" dirty="0">
                          <a:solidFill>
                            <a:schemeClr val="accent5">
                              <a:lumMod val="50000"/>
                            </a:schemeClr>
                          </a:solidFill>
                        </a:rPr>
                        <a:t> Н.В.)</a:t>
                      </a:r>
                      <a:endParaRPr lang="ru-RU" sz="1300" b="1" dirty="0">
                        <a:solidFill>
                          <a:schemeClr val="accent5">
                            <a:lumMod val="50000"/>
                          </a:schemeClr>
                        </a:solidFill>
                      </a:endParaRPr>
                    </a:p>
                  </a:txBody>
                  <a:tcPr/>
                </a:tc>
                <a:tc>
                  <a:txBody>
                    <a:bodyPr/>
                    <a:lstStyle/>
                    <a:p>
                      <a:r>
                        <a:rPr lang="ru-RU" sz="1300" b="1" dirty="0">
                          <a:solidFill>
                            <a:srgbClr val="002060"/>
                          </a:solidFill>
                        </a:rPr>
                        <a:t>- Участие в городских акциях и мероприятиях</a:t>
                      </a:r>
                    </a:p>
                    <a:p>
                      <a:r>
                        <a:rPr lang="ru-RU" sz="1200" b="1" i="0" u="none" strike="noStrike" cap="none" dirty="0">
                          <a:solidFill>
                            <a:srgbClr val="002060"/>
                          </a:solidFill>
                          <a:latin typeface="Arial"/>
                          <a:ea typeface="Arial"/>
                          <a:cs typeface="Arial"/>
                          <a:sym typeface="Arial"/>
                        </a:rPr>
                        <a:t>- соревнования среди классов </a:t>
                      </a:r>
                      <a:r>
                        <a:rPr lang="ru-RU" sz="1200" b="1" i="0" u="none" strike="noStrike" cap="none" dirty="0" err="1">
                          <a:solidFill>
                            <a:srgbClr val="002060"/>
                          </a:solidFill>
                          <a:latin typeface="Arial"/>
                          <a:ea typeface="Arial"/>
                          <a:cs typeface="Arial"/>
                          <a:sym typeface="Arial"/>
                        </a:rPr>
                        <a:t>впн</a:t>
                      </a:r>
                      <a:r>
                        <a:rPr lang="ru-RU" sz="1200" b="1" i="0" u="none" strike="noStrike" cap="none" dirty="0">
                          <a:solidFill>
                            <a:srgbClr val="002060"/>
                          </a:solidFill>
                          <a:latin typeface="Arial"/>
                          <a:ea typeface="Arial"/>
                          <a:cs typeface="Arial"/>
                          <a:sym typeface="Arial"/>
                        </a:rPr>
                        <a:t> города Костромы по закреплению действий в ЧС и навыков оказания первой помощи пострадавшим в рамках реализации проекта "Защита Отечества – обязанность и честь"</a:t>
                      </a:r>
                      <a:endParaRPr lang="ru-RU" sz="1200" b="1" i="0" u="none" strike="noStrike" cap="none" dirty="0">
                        <a:solidFill>
                          <a:srgbClr val="002060"/>
                        </a:solidFill>
                        <a:latin typeface="Arial"/>
                        <a:cs typeface="Arial"/>
                        <a:sym typeface="Arial"/>
                      </a:endParaRPr>
                    </a:p>
                  </a:txBody>
                  <a:tcPr/>
                </a:tc>
                <a:tc>
                  <a:txBody>
                    <a:bodyPr/>
                    <a:lstStyle/>
                    <a:p>
                      <a:endParaRPr lang="ru-RU" dirty="0"/>
                    </a:p>
                  </a:txBody>
                  <a:tcPr/>
                </a:tc>
                <a:extLst>
                  <a:ext uri="{0D108BD9-81ED-4DB2-BD59-A6C34878D82A}">
                    <a16:rowId xmlns:a16="http://schemas.microsoft.com/office/drawing/2014/main" val="10001"/>
                  </a:ext>
                </a:extLst>
              </a:tr>
              <a:tr h="849437">
                <a:tc vMerge="1">
                  <a:txBody>
                    <a:bodyPr/>
                    <a:lstStyle/>
                    <a:p>
                      <a:endParaRPr lang="ru-RU" dirty="0"/>
                    </a:p>
                  </a:txBody>
                  <a:tcPr/>
                </a:tc>
                <a:tc>
                  <a:txBody>
                    <a:bodyPr/>
                    <a:lstStyle/>
                    <a:p>
                      <a:r>
                        <a:rPr lang="ru-RU" sz="1300" b="1" dirty="0">
                          <a:solidFill>
                            <a:schemeClr val="accent5">
                              <a:lumMod val="50000"/>
                            </a:schemeClr>
                          </a:solidFill>
                        </a:rPr>
                        <a:t>Школьная служба примирения</a:t>
                      </a:r>
                      <a:r>
                        <a:rPr lang="ru-RU" sz="1300" b="1" baseline="0" dirty="0">
                          <a:solidFill>
                            <a:schemeClr val="accent5">
                              <a:lumMod val="50000"/>
                            </a:schemeClr>
                          </a:solidFill>
                        </a:rPr>
                        <a:t> (волонтеры)</a:t>
                      </a:r>
                      <a:endParaRPr lang="ru-RU" sz="1300" b="1" dirty="0">
                        <a:solidFill>
                          <a:schemeClr val="accent5">
                            <a:lumMod val="50000"/>
                          </a:schemeClr>
                        </a:solidFill>
                      </a:endParaRPr>
                    </a:p>
                  </a:txBody>
                  <a:tcPr/>
                </a:tc>
                <a:tc>
                  <a:txBody>
                    <a:bodyPr/>
                    <a:lstStyle/>
                    <a:p>
                      <a:r>
                        <a:rPr lang="ru-RU" sz="1300" b="1" dirty="0">
                          <a:solidFill>
                            <a:srgbClr val="002060"/>
                          </a:solidFill>
                        </a:rPr>
                        <a:t>Акции ко Дню толерантности и др. датам</a:t>
                      </a:r>
                    </a:p>
                  </a:txBody>
                  <a:tcPr/>
                </a:tc>
                <a:tc>
                  <a:txBody>
                    <a:bodyPr/>
                    <a:lstStyle/>
                    <a:p>
                      <a:endParaRPr lang="ru-RU" dirty="0"/>
                    </a:p>
                  </a:txBody>
                  <a:tcPr/>
                </a:tc>
                <a:extLst>
                  <a:ext uri="{0D108BD9-81ED-4DB2-BD59-A6C34878D82A}">
                    <a16:rowId xmlns:a16="http://schemas.microsoft.com/office/drawing/2014/main" val="10002"/>
                  </a:ext>
                </a:extLst>
              </a:tr>
              <a:tr h="1329154">
                <a:tc>
                  <a:txBody>
                    <a:bodyPr/>
                    <a:lstStyle/>
                    <a:p>
                      <a:r>
                        <a:rPr lang="ru-RU" sz="1300" b="1" dirty="0">
                          <a:solidFill>
                            <a:srgbClr val="002060"/>
                          </a:solidFill>
                        </a:rPr>
                        <a:t>Экологическое</a:t>
                      </a:r>
                      <a:r>
                        <a:rPr lang="ru-RU" sz="1300" b="1" baseline="0" dirty="0">
                          <a:solidFill>
                            <a:srgbClr val="002060"/>
                          </a:solidFill>
                        </a:rPr>
                        <a:t> направление</a:t>
                      </a:r>
                      <a:endParaRPr lang="ru-RU" sz="1300" b="1" dirty="0">
                        <a:solidFill>
                          <a:srgbClr val="002060"/>
                        </a:solidFill>
                      </a:endParaRPr>
                    </a:p>
                  </a:txBody>
                  <a:tcPr/>
                </a:tc>
                <a:tc>
                  <a:txBody>
                    <a:bodyPr/>
                    <a:lstStyle/>
                    <a:p>
                      <a:r>
                        <a:rPr lang="ru-RU" sz="1300" b="1" dirty="0">
                          <a:solidFill>
                            <a:schemeClr val="accent5">
                              <a:lumMod val="50000"/>
                            </a:schemeClr>
                          </a:solidFill>
                        </a:rPr>
                        <a:t>Отряд «Юный эколог» (8а класс)</a:t>
                      </a:r>
                    </a:p>
                  </a:txBody>
                  <a:tcPr/>
                </a:tc>
                <a:tc>
                  <a:txBody>
                    <a:bodyPr/>
                    <a:lstStyle/>
                    <a:p>
                      <a:r>
                        <a:rPr lang="ru-RU" sz="1300" b="1" dirty="0">
                          <a:solidFill>
                            <a:srgbClr val="002060"/>
                          </a:solidFill>
                        </a:rPr>
                        <a:t>Участие в городских, областных, всероссийских</a:t>
                      </a:r>
                      <a:r>
                        <a:rPr lang="ru-RU" sz="1300" b="1" baseline="0" dirty="0">
                          <a:solidFill>
                            <a:srgbClr val="002060"/>
                          </a:solidFill>
                        </a:rPr>
                        <a:t> </a:t>
                      </a:r>
                      <a:r>
                        <a:rPr lang="ru-RU" sz="1300" b="1" dirty="0">
                          <a:solidFill>
                            <a:srgbClr val="002060"/>
                          </a:solidFill>
                        </a:rPr>
                        <a:t>экологических конкурсах и акциях.</a:t>
                      </a:r>
                    </a:p>
                    <a:p>
                      <a:r>
                        <a:rPr lang="ru-RU" sz="1300" b="1" dirty="0">
                          <a:solidFill>
                            <a:srgbClr val="002060"/>
                          </a:solidFill>
                        </a:rPr>
                        <a:t>Школьная акция по</a:t>
                      </a:r>
                      <a:r>
                        <a:rPr lang="ru-RU" sz="1300" b="1" baseline="0" dirty="0">
                          <a:solidFill>
                            <a:srgbClr val="002060"/>
                          </a:solidFill>
                        </a:rPr>
                        <a:t> сбору макулатуры. Конкурс «Добрый пластик»</a:t>
                      </a:r>
                      <a:endParaRPr lang="ru-RU" sz="1300" b="1" dirty="0">
                        <a:solidFill>
                          <a:srgbClr val="002060"/>
                        </a:solidFill>
                      </a:endParaRPr>
                    </a:p>
                  </a:txBody>
                  <a:tcPr/>
                </a:tc>
                <a:tc>
                  <a:txBody>
                    <a:bodyPr/>
                    <a:lstStyle/>
                    <a:p>
                      <a:endParaRPr lang="ru-RU" dirty="0"/>
                    </a:p>
                  </a:txBody>
                  <a:tcPr/>
                </a:tc>
                <a:extLst>
                  <a:ext uri="{0D108BD9-81ED-4DB2-BD59-A6C34878D82A}">
                    <a16:rowId xmlns:a16="http://schemas.microsoft.com/office/drawing/2014/main" val="10003"/>
                  </a:ext>
                </a:extLst>
              </a:tr>
            </a:tbl>
          </a:graphicData>
        </a:graphic>
      </p:graphicFrame>
      <p:pic>
        <p:nvPicPr>
          <p:cNvPr id="3" name="Рисунок 2">
            <a:extLst>
              <a:ext uri="{FF2B5EF4-FFF2-40B4-BE49-F238E27FC236}">
                <a16:creationId xmlns:a16="http://schemas.microsoft.com/office/drawing/2014/main" id="{D6FBAA4B-4245-A851-AC41-38EF2EF41B67}"/>
              </a:ext>
            </a:extLst>
          </p:cNvPr>
          <p:cNvPicPr>
            <a:picLocks noChangeAspect="1"/>
          </p:cNvPicPr>
          <p:nvPr/>
        </p:nvPicPr>
        <p:blipFill>
          <a:blip r:embed="rId2"/>
          <a:stretch>
            <a:fillRect/>
          </a:stretch>
        </p:blipFill>
        <p:spPr>
          <a:xfrm>
            <a:off x="7326783" y="2069655"/>
            <a:ext cx="1382715" cy="777237"/>
          </a:xfrm>
          <a:prstGeom prst="rect">
            <a:avLst/>
          </a:prstGeom>
        </p:spPr>
      </p:pic>
      <p:pic>
        <p:nvPicPr>
          <p:cNvPr id="6" name="Рисунок 5">
            <a:extLst>
              <a:ext uri="{FF2B5EF4-FFF2-40B4-BE49-F238E27FC236}">
                <a16:creationId xmlns:a16="http://schemas.microsoft.com/office/drawing/2014/main" id="{E3490F2A-DC79-4204-5801-EB20F2CF0C9F}"/>
              </a:ext>
            </a:extLst>
          </p:cNvPr>
          <p:cNvPicPr>
            <a:picLocks noChangeAspect="1"/>
          </p:cNvPicPr>
          <p:nvPr/>
        </p:nvPicPr>
        <p:blipFill>
          <a:blip r:embed="rId3"/>
          <a:stretch>
            <a:fillRect/>
          </a:stretch>
        </p:blipFill>
        <p:spPr>
          <a:xfrm>
            <a:off x="7403612" y="1076527"/>
            <a:ext cx="1229055" cy="921791"/>
          </a:xfrm>
          <a:prstGeom prst="rect">
            <a:avLst/>
          </a:prstGeom>
        </p:spPr>
      </p:pic>
      <p:pic>
        <p:nvPicPr>
          <p:cNvPr id="8" name="Рисунок 7">
            <a:extLst>
              <a:ext uri="{FF2B5EF4-FFF2-40B4-BE49-F238E27FC236}">
                <a16:creationId xmlns:a16="http://schemas.microsoft.com/office/drawing/2014/main" id="{EC6AFE4A-DC58-2333-6C5E-AE6185EB3C25}"/>
              </a:ext>
            </a:extLst>
          </p:cNvPr>
          <p:cNvPicPr>
            <a:picLocks noChangeAspect="1"/>
          </p:cNvPicPr>
          <p:nvPr/>
        </p:nvPicPr>
        <p:blipFill rotWithShape="1">
          <a:blip r:embed="rId4"/>
          <a:srcRect l="7308" r="10687"/>
          <a:stretch/>
        </p:blipFill>
        <p:spPr>
          <a:xfrm>
            <a:off x="7326781" y="212462"/>
            <a:ext cx="1382716" cy="777727"/>
          </a:xfrm>
          <a:prstGeom prst="rect">
            <a:avLst/>
          </a:prstGeom>
        </p:spPr>
      </p:pic>
      <p:pic>
        <p:nvPicPr>
          <p:cNvPr id="10" name="Рисунок 9">
            <a:extLst>
              <a:ext uri="{FF2B5EF4-FFF2-40B4-BE49-F238E27FC236}">
                <a16:creationId xmlns:a16="http://schemas.microsoft.com/office/drawing/2014/main" id="{1386B382-54BF-5F48-8051-444249FE3AD7}"/>
              </a:ext>
            </a:extLst>
          </p:cNvPr>
          <p:cNvPicPr>
            <a:picLocks noChangeAspect="1"/>
          </p:cNvPicPr>
          <p:nvPr/>
        </p:nvPicPr>
        <p:blipFill>
          <a:blip r:embed="rId5"/>
          <a:stretch>
            <a:fillRect/>
          </a:stretch>
        </p:blipFill>
        <p:spPr>
          <a:xfrm>
            <a:off x="7500490" y="2933720"/>
            <a:ext cx="1132177" cy="849132"/>
          </a:xfrm>
          <a:prstGeom prst="rect">
            <a:avLst/>
          </a:prstGeom>
        </p:spPr>
      </p:pic>
      <p:pic>
        <p:nvPicPr>
          <p:cNvPr id="12" name="Рисунок 11">
            <a:extLst>
              <a:ext uri="{FF2B5EF4-FFF2-40B4-BE49-F238E27FC236}">
                <a16:creationId xmlns:a16="http://schemas.microsoft.com/office/drawing/2014/main" id="{49D5E04C-14BB-1EED-C53D-F429CFD27DF1}"/>
              </a:ext>
            </a:extLst>
          </p:cNvPr>
          <p:cNvPicPr>
            <a:picLocks noChangeAspect="1"/>
          </p:cNvPicPr>
          <p:nvPr/>
        </p:nvPicPr>
        <p:blipFill>
          <a:blip r:embed="rId6"/>
          <a:stretch>
            <a:fillRect/>
          </a:stretch>
        </p:blipFill>
        <p:spPr>
          <a:xfrm>
            <a:off x="7403612" y="3869680"/>
            <a:ext cx="1225114" cy="9188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a:t>Включение в работу детских общественных движений</a:t>
            </a:r>
          </a:p>
        </p:txBody>
      </p:sp>
      <p:graphicFrame>
        <p:nvGraphicFramePr>
          <p:cNvPr id="4" name="Таблица 3"/>
          <p:cNvGraphicFramePr>
            <a:graphicFrameLocks noGrp="1"/>
          </p:cNvGraphicFramePr>
          <p:nvPr>
            <p:extLst>
              <p:ext uri="{D42A27DB-BD31-4B8C-83A1-F6EECF244321}">
                <p14:modId xmlns:p14="http://schemas.microsoft.com/office/powerpoint/2010/main" val="1260522242"/>
              </p:ext>
            </p:extLst>
          </p:nvPr>
        </p:nvGraphicFramePr>
        <p:xfrm>
          <a:off x="315309" y="1149351"/>
          <a:ext cx="7893269" cy="3169920"/>
        </p:xfrm>
        <a:graphic>
          <a:graphicData uri="http://schemas.openxmlformats.org/drawingml/2006/table">
            <a:tbl>
              <a:tblPr firstRow="1" bandRow="1">
                <a:tableStyleId>{5905AAE6-982C-4105-9F0D-F7A43AA6BCFD}</a:tableStyleId>
              </a:tblPr>
              <a:tblGrid>
                <a:gridCol w="1986457">
                  <a:extLst>
                    <a:ext uri="{9D8B030D-6E8A-4147-A177-3AD203B41FA5}">
                      <a16:colId xmlns:a16="http://schemas.microsoft.com/office/drawing/2014/main" val="20000"/>
                    </a:ext>
                  </a:extLst>
                </a:gridCol>
                <a:gridCol w="3455528">
                  <a:extLst>
                    <a:ext uri="{9D8B030D-6E8A-4147-A177-3AD203B41FA5}">
                      <a16:colId xmlns:a16="http://schemas.microsoft.com/office/drawing/2014/main" val="20001"/>
                    </a:ext>
                  </a:extLst>
                </a:gridCol>
                <a:gridCol w="2451284">
                  <a:extLst>
                    <a:ext uri="{9D8B030D-6E8A-4147-A177-3AD203B41FA5}">
                      <a16:colId xmlns:a16="http://schemas.microsoft.com/office/drawing/2014/main" val="20002"/>
                    </a:ext>
                  </a:extLst>
                </a:gridCol>
              </a:tblGrid>
              <a:tr h="370840">
                <a:tc>
                  <a:txBody>
                    <a:bodyPr/>
                    <a:lstStyle/>
                    <a:p>
                      <a:r>
                        <a:rPr lang="ru-RU" b="1" dirty="0">
                          <a:solidFill>
                            <a:schemeClr val="accent5">
                              <a:lumMod val="50000"/>
                            </a:schemeClr>
                          </a:solidFill>
                        </a:rPr>
                        <a:t>«ОРЛЯТА</a:t>
                      </a:r>
                      <a:r>
                        <a:rPr lang="ru-RU" b="1" baseline="0" dirty="0">
                          <a:solidFill>
                            <a:schemeClr val="accent5">
                              <a:lumMod val="50000"/>
                            </a:schemeClr>
                          </a:solidFill>
                        </a:rPr>
                        <a:t> РОССИИ» (Скрябина Е.А., Лебедева К.Ю., </a:t>
                      </a:r>
                      <a:r>
                        <a:rPr lang="ru-RU" b="1" baseline="0" dirty="0" err="1">
                          <a:solidFill>
                            <a:schemeClr val="accent5">
                              <a:lumMod val="50000"/>
                            </a:schemeClr>
                          </a:solidFill>
                        </a:rPr>
                        <a:t>Овсова</a:t>
                      </a:r>
                      <a:r>
                        <a:rPr lang="ru-RU" b="1" baseline="0" dirty="0">
                          <a:solidFill>
                            <a:schemeClr val="accent5">
                              <a:lumMod val="50000"/>
                            </a:schemeClr>
                          </a:solidFill>
                        </a:rPr>
                        <a:t> А.А., </a:t>
                      </a:r>
                    </a:p>
                    <a:p>
                      <a:r>
                        <a:rPr lang="ru-RU" b="1" baseline="0" dirty="0" err="1">
                          <a:solidFill>
                            <a:schemeClr val="accent5">
                              <a:lumMod val="50000"/>
                            </a:schemeClr>
                          </a:solidFill>
                        </a:rPr>
                        <a:t>Когут</a:t>
                      </a:r>
                      <a:r>
                        <a:rPr lang="ru-RU" b="1" baseline="0" dirty="0">
                          <a:solidFill>
                            <a:schemeClr val="accent5">
                              <a:lumMod val="50000"/>
                            </a:schemeClr>
                          </a:solidFill>
                        </a:rPr>
                        <a:t> Е.Е.)</a:t>
                      </a:r>
                      <a:endParaRPr lang="ru-RU" b="1" dirty="0">
                        <a:solidFill>
                          <a:schemeClr val="accent5">
                            <a:lumMod val="50000"/>
                          </a:schemeClr>
                        </a:solidFill>
                      </a:endParaRPr>
                    </a:p>
                  </a:txBody>
                  <a:tcPr/>
                </a:tc>
                <a:tc>
                  <a:txBody>
                    <a:bodyPr/>
                    <a:lstStyle/>
                    <a:p>
                      <a:r>
                        <a:rPr lang="ru-RU" b="1" dirty="0">
                          <a:solidFill>
                            <a:srgbClr val="002060"/>
                          </a:solidFill>
                        </a:rPr>
                        <a:t>- Участие во</a:t>
                      </a:r>
                      <a:r>
                        <a:rPr lang="ru-RU" b="1" baseline="0" dirty="0">
                          <a:solidFill>
                            <a:srgbClr val="002060"/>
                          </a:solidFill>
                        </a:rPr>
                        <a:t> всероссийских акциях</a:t>
                      </a:r>
                    </a:p>
                    <a:p>
                      <a:r>
                        <a:rPr lang="ru-RU" b="1" baseline="0" dirty="0">
                          <a:solidFill>
                            <a:srgbClr val="002060"/>
                          </a:solidFill>
                        </a:rPr>
                        <a:t>- Реализация внеурочной деятельности</a:t>
                      </a:r>
                      <a:endParaRPr lang="ru-RU" b="1" dirty="0">
                        <a:solidFill>
                          <a:srgbClr val="002060"/>
                        </a:solidFill>
                      </a:endParaRPr>
                    </a:p>
                  </a:txBody>
                  <a:tcPr/>
                </a:tc>
                <a:tc>
                  <a:txBody>
                    <a:bodyPr/>
                    <a:lstStyle/>
                    <a:p>
                      <a:endParaRPr lang="ru-RU"/>
                    </a:p>
                  </a:txBody>
                  <a:tcPr/>
                </a:tc>
                <a:extLst>
                  <a:ext uri="{0D108BD9-81ED-4DB2-BD59-A6C34878D82A}">
                    <a16:rowId xmlns:a16="http://schemas.microsoft.com/office/drawing/2014/main" val="10000"/>
                  </a:ext>
                </a:extLst>
              </a:tr>
              <a:tr h="370840">
                <a:tc>
                  <a:txBody>
                    <a:bodyPr/>
                    <a:lstStyle/>
                    <a:p>
                      <a:r>
                        <a:rPr lang="ru-RU" b="1" dirty="0">
                          <a:solidFill>
                            <a:schemeClr val="accent5">
                              <a:lumMod val="50000"/>
                            </a:schemeClr>
                          </a:solidFill>
                        </a:rPr>
                        <a:t>«ДВИЖЕНИЕ</a:t>
                      </a:r>
                      <a:r>
                        <a:rPr lang="ru-RU" b="1" baseline="0" dirty="0">
                          <a:solidFill>
                            <a:schemeClr val="accent5">
                              <a:lumMod val="50000"/>
                            </a:schemeClr>
                          </a:solidFill>
                        </a:rPr>
                        <a:t> ПЕРВЫХ»</a:t>
                      </a:r>
                    </a:p>
                    <a:p>
                      <a:r>
                        <a:rPr lang="ru-RU" b="1" baseline="0" dirty="0">
                          <a:solidFill>
                            <a:schemeClr val="accent5">
                              <a:lumMod val="50000"/>
                            </a:schemeClr>
                          </a:solidFill>
                        </a:rPr>
                        <a:t>(</a:t>
                      </a:r>
                      <a:r>
                        <a:rPr lang="ru-RU" b="1" baseline="0" dirty="0" err="1">
                          <a:solidFill>
                            <a:schemeClr val="accent5">
                              <a:lumMod val="50000"/>
                            </a:schemeClr>
                          </a:solidFill>
                        </a:rPr>
                        <a:t>Когут</a:t>
                      </a:r>
                      <a:r>
                        <a:rPr lang="ru-RU" b="1" baseline="0" dirty="0">
                          <a:solidFill>
                            <a:schemeClr val="accent5">
                              <a:lumMod val="50000"/>
                            </a:schemeClr>
                          </a:solidFill>
                        </a:rPr>
                        <a:t> Е.Е.)</a:t>
                      </a:r>
                      <a:endParaRPr lang="ru-RU" b="1" dirty="0">
                        <a:solidFill>
                          <a:schemeClr val="accent5">
                            <a:lumMod val="50000"/>
                          </a:schemeClr>
                        </a:solidFill>
                      </a:endParaRPr>
                    </a:p>
                  </a:txBody>
                  <a:tcPr/>
                </a:tc>
                <a:tc>
                  <a:txBody>
                    <a:bodyPr/>
                    <a:lstStyle/>
                    <a:p>
                      <a:r>
                        <a:rPr lang="ru-RU" b="1" dirty="0">
                          <a:solidFill>
                            <a:srgbClr val="002060"/>
                          </a:solidFill>
                        </a:rPr>
                        <a:t>- Участие во</a:t>
                      </a:r>
                      <a:r>
                        <a:rPr lang="ru-RU" b="1" baseline="0" dirty="0">
                          <a:solidFill>
                            <a:srgbClr val="002060"/>
                          </a:solidFill>
                        </a:rPr>
                        <a:t> всероссийских, областных акциях и мероприятиях</a:t>
                      </a:r>
                    </a:p>
                    <a:p>
                      <a:pPr>
                        <a:buFontTx/>
                        <a:buChar char="-"/>
                      </a:pPr>
                      <a:r>
                        <a:rPr lang="ru-RU" b="1" baseline="0" dirty="0">
                          <a:solidFill>
                            <a:srgbClr val="002060"/>
                          </a:solidFill>
                        </a:rPr>
                        <a:t>Посвящение учащихся в движение, День рождения первичного отделения</a:t>
                      </a:r>
                    </a:p>
                    <a:p>
                      <a:pPr>
                        <a:buFontTx/>
                        <a:buChar char="-"/>
                      </a:pPr>
                      <a:r>
                        <a:rPr lang="ru-RU" b="1" dirty="0">
                          <a:solidFill>
                            <a:srgbClr val="002060"/>
                          </a:solidFill>
                        </a:rPr>
                        <a:t> организация общешкольных событий активистами движения</a:t>
                      </a:r>
                    </a:p>
                    <a:p>
                      <a:pPr>
                        <a:buFontTx/>
                        <a:buChar char="-"/>
                      </a:pPr>
                      <a:r>
                        <a:rPr lang="ru-RU" b="1" dirty="0">
                          <a:solidFill>
                            <a:srgbClr val="002060"/>
                          </a:solidFill>
                        </a:rPr>
                        <a:t>Участие во всероссийском конкурсе первичных отделений</a:t>
                      </a:r>
                    </a:p>
                  </a:txBody>
                  <a:tcPr/>
                </a:tc>
                <a:tc>
                  <a:txBody>
                    <a:bodyPr/>
                    <a:lstStyle/>
                    <a:p>
                      <a:endParaRPr lang="ru-RU" dirty="0"/>
                    </a:p>
                  </a:txBody>
                  <a:tcPr/>
                </a:tc>
                <a:extLst>
                  <a:ext uri="{0D108BD9-81ED-4DB2-BD59-A6C34878D82A}">
                    <a16:rowId xmlns:a16="http://schemas.microsoft.com/office/drawing/2014/main" val="10001"/>
                  </a:ext>
                </a:extLst>
              </a:tr>
            </a:tbl>
          </a:graphicData>
        </a:graphic>
      </p:graphicFrame>
      <p:pic>
        <p:nvPicPr>
          <p:cNvPr id="5" name="Рисунок 4">
            <a:extLst>
              <a:ext uri="{FF2B5EF4-FFF2-40B4-BE49-F238E27FC236}">
                <a16:creationId xmlns:a16="http://schemas.microsoft.com/office/drawing/2014/main" id="{91969E69-FFD4-31BD-2B43-41EB5C7D6CAA}"/>
              </a:ext>
            </a:extLst>
          </p:cNvPr>
          <p:cNvPicPr>
            <a:picLocks noChangeAspect="1"/>
          </p:cNvPicPr>
          <p:nvPr/>
        </p:nvPicPr>
        <p:blipFill>
          <a:blip r:embed="rId2"/>
          <a:stretch>
            <a:fillRect/>
          </a:stretch>
        </p:blipFill>
        <p:spPr>
          <a:xfrm>
            <a:off x="6115454" y="2443803"/>
            <a:ext cx="1684507" cy="1263380"/>
          </a:xfrm>
          <a:prstGeom prst="rect">
            <a:avLst/>
          </a:prstGeom>
        </p:spPr>
      </p:pic>
      <p:pic>
        <p:nvPicPr>
          <p:cNvPr id="7" name="Рисунок 6">
            <a:extLst>
              <a:ext uri="{FF2B5EF4-FFF2-40B4-BE49-F238E27FC236}">
                <a16:creationId xmlns:a16="http://schemas.microsoft.com/office/drawing/2014/main" id="{F3E02C61-5970-3F2F-9252-F3E859FCC967}"/>
              </a:ext>
            </a:extLst>
          </p:cNvPr>
          <p:cNvPicPr>
            <a:picLocks noChangeAspect="1"/>
          </p:cNvPicPr>
          <p:nvPr/>
        </p:nvPicPr>
        <p:blipFill>
          <a:blip r:embed="rId3"/>
          <a:stretch>
            <a:fillRect/>
          </a:stretch>
        </p:blipFill>
        <p:spPr>
          <a:xfrm>
            <a:off x="6238672" y="1277566"/>
            <a:ext cx="1277566" cy="9581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body" idx="1"/>
          </p:nvPr>
        </p:nvSpPr>
        <p:spPr>
          <a:xfrm>
            <a:off x="311700" y="342575"/>
            <a:ext cx="8520600" cy="4226400"/>
          </a:xfrm>
          <a:prstGeom prst="rect">
            <a:avLst/>
          </a:prstGeom>
        </p:spPr>
        <p:txBody>
          <a:bodyPr spcFirstLastPara="1" wrap="square" lIns="91425" tIns="91425" rIns="91425" bIns="91425" anchor="t" anchorCtr="0">
            <a:normAutofit fontScale="77500" lnSpcReduction="20000"/>
          </a:bodyPr>
          <a:lstStyle/>
          <a:p>
            <a:pPr marL="457200" lvl="0" indent="-368300" algn="l" rtl="0">
              <a:spcBef>
                <a:spcPts val="1200"/>
              </a:spcBef>
              <a:spcAft>
                <a:spcPts val="0"/>
              </a:spcAft>
              <a:buClr>
                <a:srgbClr val="000000"/>
              </a:buClr>
              <a:buSzPts val="2200"/>
              <a:buChar char="-"/>
            </a:pPr>
            <a:r>
              <a:rPr lang="ru-RU" sz="2200" dirty="0">
                <a:solidFill>
                  <a:srgbClr val="000000"/>
                </a:solidFill>
              </a:rPr>
              <a:t>А</a:t>
            </a:r>
            <a:r>
              <a:rPr lang="ru" sz="2200" dirty="0">
                <a:solidFill>
                  <a:srgbClr val="000000"/>
                </a:solidFill>
              </a:rPr>
              <a:t>ктивная содержательная работа классных руководителей в классах:</a:t>
            </a:r>
            <a:endParaRPr sz="2200" dirty="0">
              <a:solidFill>
                <a:srgbClr val="000000"/>
              </a:solidFill>
            </a:endParaRPr>
          </a:p>
          <a:p>
            <a:pPr marL="457200" lvl="0" indent="0" algn="l" rtl="0">
              <a:spcBef>
                <a:spcPts val="1200"/>
              </a:spcBef>
              <a:spcAft>
                <a:spcPts val="0"/>
              </a:spcAft>
              <a:buNone/>
            </a:pPr>
            <a:r>
              <a:rPr lang="ru" sz="2200" b="1" dirty="0">
                <a:solidFill>
                  <a:schemeClr val="accent3"/>
                </a:solidFill>
              </a:rPr>
              <a:t>Скрябина Е.А., Лебдева К.Е., Овсова А.А., Дугаева В.Ю., Алярова Л.Ю., Смирнов Д.А., Дурандина С.Э., Чистова А.С., Плаксина П.Д., Глубоковская О.М., Скопцова Е.В., Адеева А.А., Волкова Т.Н., Скороспелова И.Н., Когут Е.Е., Бахарева Л.Ю., Каткова Т.Н., Наумкина Ю.В.</a:t>
            </a:r>
            <a:endParaRPr sz="2200" b="1" dirty="0">
              <a:solidFill>
                <a:srgbClr val="000000"/>
              </a:solidFill>
            </a:endParaRPr>
          </a:p>
          <a:p>
            <a:pPr marL="457200" lvl="0" indent="-368300" algn="l" rtl="0">
              <a:spcBef>
                <a:spcPts val="1200"/>
              </a:spcBef>
              <a:spcAft>
                <a:spcPts val="0"/>
              </a:spcAft>
              <a:buClr>
                <a:srgbClr val="000000"/>
              </a:buClr>
              <a:buSzPts val="2200"/>
              <a:buChar char="-"/>
            </a:pPr>
            <a:r>
              <a:rPr lang="ru" sz="2200" dirty="0">
                <a:solidFill>
                  <a:srgbClr val="000000"/>
                </a:solidFill>
              </a:rPr>
              <a:t>достойное участие в городских акциях и мероприятиях</a:t>
            </a:r>
          </a:p>
          <a:p>
            <a:pPr marL="457200" lvl="0" indent="-368300" algn="l" rtl="0">
              <a:spcBef>
                <a:spcPts val="1200"/>
              </a:spcBef>
              <a:spcAft>
                <a:spcPts val="0"/>
              </a:spcAft>
              <a:buClr>
                <a:srgbClr val="000000"/>
              </a:buClr>
              <a:buSzPts val="2200"/>
              <a:buChar char="-"/>
            </a:pPr>
            <a:r>
              <a:rPr lang="ru-RU" sz="2200" dirty="0">
                <a:solidFill>
                  <a:srgbClr val="000000"/>
                </a:solidFill>
              </a:rPr>
              <a:t>Р</a:t>
            </a:r>
            <a:r>
              <a:rPr lang="ru" sz="2200" dirty="0">
                <a:solidFill>
                  <a:srgbClr val="000000"/>
                </a:solidFill>
              </a:rPr>
              <a:t>абота 10 педагогического класса. Выступают организаторами школьных событий, праздников.</a:t>
            </a:r>
          </a:p>
          <a:p>
            <a:pPr marL="457200" lvl="0" indent="-368300" algn="l" rtl="0">
              <a:spcBef>
                <a:spcPts val="1200"/>
              </a:spcBef>
              <a:spcAft>
                <a:spcPts val="0"/>
              </a:spcAft>
              <a:buClr>
                <a:srgbClr val="000000"/>
              </a:buClr>
              <a:buSzPts val="2200"/>
              <a:buChar char="-"/>
            </a:pPr>
            <a:r>
              <a:rPr lang="ru" sz="2200" dirty="0">
                <a:solidFill>
                  <a:srgbClr val="000000"/>
                </a:solidFill>
              </a:rPr>
              <a:t>В Течение года проходят мероприятия, посвященые Году семьи (общешколбный конценрт, мероприятия в классах)</a:t>
            </a:r>
            <a:endParaRPr sz="2200" dirty="0">
              <a:solidFill>
                <a:srgbClr val="000000"/>
              </a:solidFill>
            </a:endParaRPr>
          </a:p>
          <a:p>
            <a:pPr marL="0" lvl="0" indent="0" algn="l" rtl="0">
              <a:spcBef>
                <a:spcPts val="1200"/>
              </a:spcBef>
              <a:spcAft>
                <a:spcPts val="120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F72A0-9055-772E-3B94-7902BAA44948}"/>
              </a:ext>
            </a:extLst>
          </p:cNvPr>
          <p:cNvSpPr>
            <a:spLocks noGrp="1"/>
          </p:cNvSpPr>
          <p:nvPr>
            <p:ph type="title"/>
          </p:nvPr>
        </p:nvSpPr>
        <p:spPr/>
        <p:txBody>
          <a:bodyPr>
            <a:noAutofit/>
          </a:bodyPr>
          <a:lstStyle/>
          <a:p>
            <a:r>
              <a:rPr lang="ru-RU" sz="1800" b="1" dirty="0"/>
              <a:t>3. Согласовать содержание и формы внеурочной, внеклассной работы, школьного самоуправления направленных на воспитание ответственности, гражданской ответственности и патриотизма, активной жизненной позиции обучающихся</a:t>
            </a:r>
            <a:br>
              <a:rPr lang="ru-RU" sz="1800" b="1" dirty="0"/>
            </a:br>
            <a:endParaRPr lang="ru-RU" sz="1800" b="1" dirty="0"/>
          </a:p>
        </p:txBody>
      </p:sp>
      <p:sp>
        <p:nvSpPr>
          <p:cNvPr id="3" name="Текст 2">
            <a:extLst>
              <a:ext uri="{FF2B5EF4-FFF2-40B4-BE49-F238E27FC236}">
                <a16:creationId xmlns:a16="http://schemas.microsoft.com/office/drawing/2014/main" id="{83793DA8-1D9B-16CF-0A04-CA5F2CA9131B}"/>
              </a:ext>
            </a:extLst>
          </p:cNvPr>
          <p:cNvSpPr>
            <a:spLocks noGrp="1"/>
          </p:cNvSpPr>
          <p:nvPr>
            <p:ph type="body" idx="1"/>
          </p:nvPr>
        </p:nvSpPr>
        <p:spPr>
          <a:xfrm>
            <a:off x="311700" y="1757463"/>
            <a:ext cx="8520600" cy="2811411"/>
          </a:xfrm>
        </p:spPr>
        <p:txBody>
          <a:bodyPr/>
          <a:lstStyle/>
          <a:p>
            <a:r>
              <a:rPr lang="ru-RU" dirty="0"/>
              <a:t>Создан штаб воспитательной работы</a:t>
            </a:r>
          </a:p>
          <a:p>
            <a:r>
              <a:rPr lang="ru-RU" dirty="0"/>
              <a:t>Осуществляется совместное планирование воспитательных событий, направленных </a:t>
            </a:r>
            <a:r>
              <a:rPr lang="ru-RU" sz="1800" dirty="0"/>
              <a:t>на воспитание ответственности, гражданской ответственности и патриотизма, активной жизненной позиции обучающихся</a:t>
            </a:r>
            <a:br>
              <a:rPr lang="ru-RU" sz="1800" dirty="0"/>
            </a:br>
            <a:endParaRPr lang="ru-RU" dirty="0"/>
          </a:p>
        </p:txBody>
      </p:sp>
    </p:spTree>
    <p:extLst>
      <p:ext uri="{BB962C8B-B14F-4D97-AF65-F5344CB8AC3E}">
        <p14:creationId xmlns:p14="http://schemas.microsoft.com/office/powerpoint/2010/main" val="130517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258975" y="1333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Проблемы</a:t>
            </a:r>
            <a:endParaRPr/>
          </a:p>
        </p:txBody>
      </p:sp>
      <p:sp>
        <p:nvSpPr>
          <p:cNvPr id="114" name="Google Shape;114;p18"/>
          <p:cNvSpPr txBox="1">
            <a:spLocks noGrp="1"/>
          </p:cNvSpPr>
          <p:nvPr>
            <p:ph type="body" idx="1"/>
          </p:nvPr>
        </p:nvSpPr>
        <p:spPr>
          <a:xfrm>
            <a:off x="74550" y="610600"/>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ru-RU" sz="1400" dirty="0">
                <a:solidFill>
                  <a:srgbClr val="000000"/>
                </a:solidFill>
              </a:rPr>
              <a:t>Медленное развитие системы ученического самоуправления</a:t>
            </a:r>
            <a:r>
              <a:rPr lang="ru" sz="1400" dirty="0">
                <a:solidFill>
                  <a:srgbClr val="000000"/>
                </a:solidFill>
              </a:rPr>
              <a:t>;</a:t>
            </a:r>
          </a:p>
          <a:p>
            <a:pPr marL="457200" lvl="0" indent="-342900" algn="l" rtl="0">
              <a:spcBef>
                <a:spcPts val="0"/>
              </a:spcBef>
              <a:spcAft>
                <a:spcPts val="0"/>
              </a:spcAft>
              <a:buClr>
                <a:srgbClr val="000000"/>
              </a:buClr>
              <a:buSzPts val="1800"/>
              <a:buChar char="-"/>
            </a:pPr>
            <a:r>
              <a:rPr lang="ru-RU" sz="1400" dirty="0">
                <a:solidFill>
                  <a:srgbClr val="000000"/>
                </a:solidFill>
              </a:rPr>
              <a:t>М</a:t>
            </a:r>
            <a:r>
              <a:rPr lang="ru" sz="1400" dirty="0">
                <a:solidFill>
                  <a:srgbClr val="000000"/>
                </a:solidFill>
              </a:rPr>
              <a:t>алый охват детей, участвующих во всероссийских проектах («Большая перемена», «Движение первых» и др.)</a:t>
            </a:r>
            <a:endParaRPr sz="1400" dirty="0">
              <a:solidFill>
                <a:srgbClr val="000000"/>
              </a:solidFill>
            </a:endParaRPr>
          </a:p>
          <a:p>
            <a:pPr marL="457200" lvl="0" indent="-342900" algn="l" rtl="0">
              <a:spcBef>
                <a:spcPts val="0"/>
              </a:spcBef>
              <a:spcAft>
                <a:spcPts val="0"/>
              </a:spcAft>
              <a:buClr>
                <a:srgbClr val="000000"/>
              </a:buClr>
              <a:buSzPts val="1800"/>
              <a:buChar char="-"/>
            </a:pPr>
            <a:r>
              <a:rPr lang="ru" sz="1400" dirty="0">
                <a:solidFill>
                  <a:srgbClr val="000000"/>
                </a:solidFill>
              </a:rPr>
              <a:t>Малый охват детей, принимающих участие в школьных и городских социальных и творческих проектах, конкурсах;</a:t>
            </a:r>
          </a:p>
          <a:p>
            <a:pPr marL="457200" lvl="0" indent="-342900" algn="l" rtl="0">
              <a:spcBef>
                <a:spcPts val="0"/>
              </a:spcBef>
              <a:spcAft>
                <a:spcPts val="0"/>
              </a:spcAft>
              <a:buClr>
                <a:srgbClr val="000000"/>
              </a:buClr>
              <a:buSzPts val="1800"/>
              <a:buChar char="-"/>
            </a:pPr>
            <a:r>
              <a:rPr lang="ru-RU" sz="1400" dirty="0">
                <a:solidFill>
                  <a:srgbClr val="000000"/>
                </a:solidFill>
              </a:rPr>
              <a:t>О</a:t>
            </a:r>
            <a:r>
              <a:rPr lang="ru" sz="1400" dirty="0">
                <a:solidFill>
                  <a:srgbClr val="000000"/>
                </a:solidFill>
              </a:rPr>
              <a:t>тсутвие классных  часов в расписании и  иного времени на работу с классным коллективом;</a:t>
            </a:r>
          </a:p>
          <a:p>
            <a:pPr marL="457200" lvl="0" indent="-342900" algn="l" rtl="0">
              <a:spcBef>
                <a:spcPts val="0"/>
              </a:spcBef>
              <a:spcAft>
                <a:spcPts val="0"/>
              </a:spcAft>
              <a:buClr>
                <a:srgbClr val="000000"/>
              </a:buClr>
              <a:buSzPts val="1800"/>
              <a:buChar char="-"/>
            </a:pPr>
            <a:r>
              <a:rPr lang="ru-RU" sz="1400" dirty="0">
                <a:solidFill>
                  <a:srgbClr val="000000"/>
                </a:solidFill>
              </a:rPr>
              <a:t>С</a:t>
            </a:r>
            <a:r>
              <a:rPr lang="ru" sz="1400" dirty="0">
                <a:solidFill>
                  <a:srgbClr val="000000"/>
                </a:solidFill>
              </a:rPr>
              <a:t>окращение в школе количества кружков и детских объединений, сокращение числа детей-участников в существующих объединениях (Юнармия)</a:t>
            </a:r>
          </a:p>
          <a:p>
            <a:pPr marL="457200" lvl="0" indent="-342900" algn="l" rtl="0">
              <a:spcBef>
                <a:spcPts val="0"/>
              </a:spcBef>
              <a:spcAft>
                <a:spcPts val="0"/>
              </a:spcAft>
              <a:buClr>
                <a:srgbClr val="000000"/>
              </a:buClr>
              <a:buSzPts val="1800"/>
              <a:buChar char="-"/>
            </a:pPr>
            <a:r>
              <a:rPr lang="ru-RU" sz="1400" dirty="0">
                <a:solidFill>
                  <a:srgbClr val="000000"/>
                </a:solidFill>
              </a:rPr>
              <a:t>О</a:t>
            </a:r>
            <a:r>
              <a:rPr lang="ru" sz="1400" dirty="0">
                <a:solidFill>
                  <a:srgbClr val="000000"/>
                </a:solidFill>
              </a:rPr>
              <a:t>тсутствие кадров, готовых  рукводить детскими объединениями</a:t>
            </a:r>
          </a:p>
          <a:p>
            <a:pPr marL="457200" lvl="0" indent="-342900" algn="l" rtl="0">
              <a:spcBef>
                <a:spcPts val="0"/>
              </a:spcBef>
              <a:spcAft>
                <a:spcPts val="0"/>
              </a:spcAft>
              <a:buClr>
                <a:srgbClr val="000000"/>
              </a:buClr>
              <a:buSzPts val="1800"/>
              <a:buChar char="-"/>
            </a:pPr>
            <a:r>
              <a:rPr lang="ru" sz="1400" dirty="0">
                <a:solidFill>
                  <a:srgbClr val="000000"/>
                </a:solidFill>
              </a:rPr>
              <a:t>Не реализована задача </a:t>
            </a:r>
            <a:r>
              <a:rPr lang="ru-RU" sz="1400" dirty="0"/>
              <a:t>«апробировать клубную форму работы совместных мероприятий учащихся с родителями»</a:t>
            </a:r>
          </a:p>
          <a:p>
            <a:pPr marL="457200" lvl="0" indent="-342900" algn="l" rtl="0">
              <a:spcBef>
                <a:spcPts val="0"/>
              </a:spcBef>
              <a:spcAft>
                <a:spcPts val="0"/>
              </a:spcAft>
              <a:buClr>
                <a:srgbClr val="000000"/>
              </a:buClr>
              <a:buSzPts val="1800"/>
              <a:buChar char="-"/>
            </a:pPr>
            <a:r>
              <a:rPr lang="ru-RU" sz="1400" dirty="0"/>
              <a:t>Отсутствие согласованности между воспитательной службой и учебной частью</a:t>
            </a:r>
          </a:p>
          <a:p>
            <a:pPr marL="457200" lvl="0" indent="-342900" algn="l" rtl="0">
              <a:spcBef>
                <a:spcPts val="0"/>
              </a:spcBef>
              <a:spcAft>
                <a:spcPts val="0"/>
              </a:spcAft>
              <a:buClr>
                <a:srgbClr val="000000"/>
              </a:buClr>
              <a:buSzPts val="1800"/>
              <a:buChar char="-"/>
            </a:pPr>
            <a:r>
              <a:rPr lang="ru-RU" sz="1400" dirty="0"/>
              <a:t>Не всегда педагоги поддерживают инициативы детей</a:t>
            </a:r>
          </a:p>
          <a:p>
            <a:pPr marL="457200" lvl="0" indent="-342900" algn="l" rtl="0">
              <a:spcBef>
                <a:spcPts val="0"/>
              </a:spcBef>
              <a:spcAft>
                <a:spcPts val="0"/>
              </a:spcAft>
              <a:buClr>
                <a:srgbClr val="000000"/>
              </a:buClr>
              <a:buSzPts val="1800"/>
              <a:buChar char="-"/>
            </a:pPr>
            <a:endParaRPr lang="ru" dirty="0">
              <a:solidFill>
                <a:srgbClr val="000000"/>
              </a:solidFill>
            </a:endParaRPr>
          </a:p>
          <a:p>
            <a:pPr marL="0" lvl="0" indent="0" algn="l" rtl="0">
              <a:spcBef>
                <a:spcPts val="0"/>
              </a:spcBef>
              <a:spcAft>
                <a:spcPts val="120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Перспективы</a:t>
            </a:r>
          </a:p>
        </p:txBody>
      </p:sp>
      <p:sp>
        <p:nvSpPr>
          <p:cNvPr id="3" name="Текст 2"/>
          <p:cNvSpPr>
            <a:spLocks noGrp="1"/>
          </p:cNvSpPr>
          <p:nvPr>
            <p:ph type="body" idx="1"/>
          </p:nvPr>
        </p:nvSpPr>
        <p:spPr/>
        <p:txBody>
          <a:bodyPr/>
          <a:lstStyle/>
          <a:p>
            <a:r>
              <a:rPr lang="ru-RU" dirty="0">
                <a:solidFill>
                  <a:srgbClr val="002060"/>
                </a:solidFill>
              </a:rPr>
              <a:t>Организация работы с молодыми педагогами;</a:t>
            </a:r>
          </a:p>
          <a:p>
            <a:r>
              <a:rPr lang="ru-RU" dirty="0">
                <a:solidFill>
                  <a:srgbClr val="002060"/>
                </a:solidFill>
              </a:rPr>
              <a:t>Активизация работы ученического совета</a:t>
            </a:r>
          </a:p>
          <a:p>
            <a:r>
              <a:rPr lang="ru-RU" dirty="0">
                <a:solidFill>
                  <a:srgbClr val="002060"/>
                </a:solidFill>
              </a:rPr>
              <a:t>Активизация работы первичного отделения РДДМ «Движение первых»</a:t>
            </a:r>
          </a:p>
          <a:p>
            <a:r>
              <a:rPr lang="ru-RU" dirty="0">
                <a:solidFill>
                  <a:srgbClr val="002060"/>
                </a:solidFill>
              </a:rPr>
              <a:t>Активизация работы по проекту «Орлята России»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301190" y="157656"/>
            <a:ext cx="8520600" cy="607800"/>
          </a:xfrm>
          <a:prstGeom prst="rect">
            <a:avLst/>
          </a:prstGeom>
        </p:spPr>
        <p:txBody>
          <a:bodyPr spcFirstLastPara="1" wrap="square" lIns="91425" tIns="91425" rIns="91425" bIns="91425" anchor="t" anchorCtr="0">
            <a:normAutofit fontScale="90000"/>
          </a:bodyPr>
          <a:lstStyle/>
          <a:p>
            <a:pPr algn="ctr"/>
            <a:r>
              <a:rPr lang="ru" sz="2000" b="1" dirty="0"/>
              <a:t>Направление КЦП: </a:t>
            </a:r>
            <a:r>
              <a:rPr lang="ru-RU" sz="2000" b="1" dirty="0"/>
              <a:t>Развитие воспитательной среды</a:t>
            </a:r>
            <a:br>
              <a:rPr lang="ru-RU" sz="2000" b="1" dirty="0"/>
            </a:br>
            <a:endParaRPr sz="2000" b="1" dirty="0"/>
          </a:p>
        </p:txBody>
      </p:sp>
      <p:sp>
        <p:nvSpPr>
          <p:cNvPr id="92" name="Google Shape;92;p14"/>
          <p:cNvSpPr txBox="1">
            <a:spLocks noGrp="1"/>
          </p:cNvSpPr>
          <p:nvPr>
            <p:ph type="body" idx="1"/>
          </p:nvPr>
        </p:nvSpPr>
        <p:spPr>
          <a:xfrm>
            <a:off x="311700" y="588745"/>
            <a:ext cx="8348824" cy="3339000"/>
          </a:xfrm>
          <a:prstGeom prst="rect">
            <a:avLst/>
          </a:prstGeom>
        </p:spPr>
        <p:txBody>
          <a:bodyPr spcFirstLastPara="1" wrap="square" lIns="91425" tIns="91425" rIns="91425" bIns="91425" anchor="t" anchorCtr="0">
            <a:normAutofit/>
          </a:bodyPr>
          <a:lstStyle/>
          <a:p>
            <a:pPr marL="0" lvl="0" indent="0" rtl="0">
              <a:spcBef>
                <a:spcPts val="1200"/>
              </a:spcBef>
              <a:spcAft>
                <a:spcPts val="0"/>
              </a:spcAft>
              <a:buNone/>
            </a:pPr>
            <a:r>
              <a:rPr lang="ru-RU" sz="1600" b="1" dirty="0" err="1">
                <a:solidFill>
                  <a:schemeClr val="dk1"/>
                </a:solidFill>
              </a:rPr>
              <a:t>Микроцели</a:t>
            </a:r>
            <a:r>
              <a:rPr lang="ru-RU" sz="1600" b="1" dirty="0">
                <a:solidFill>
                  <a:schemeClr val="dk1"/>
                </a:solidFill>
              </a:rPr>
              <a:t>: </a:t>
            </a:r>
          </a:p>
          <a:p>
            <a:pPr lvl="0"/>
            <a:r>
              <a:rPr lang="ru-RU" sz="1100" dirty="0">
                <a:solidFill>
                  <a:schemeClr val="bg2"/>
                </a:solidFill>
              </a:rPr>
              <a:t>Воспитывать ответственность за результаты своего образования, гражданскую ответственность и патриотизм, (уважения к прошлому и настоящему своего народа, традициям и культуре, ответственности за будущее своей страны), активную жизненную позицию обучающихся, формировать социальные компетенции, вовлекать их в деятельность молодежных общественных объединений; развивать ученическое самоуправление</a:t>
            </a:r>
          </a:p>
          <a:p>
            <a:pPr lvl="0"/>
            <a:r>
              <a:rPr lang="ru-RU" sz="1100" dirty="0">
                <a:solidFill>
                  <a:schemeClr val="bg2"/>
                </a:solidFill>
              </a:rPr>
              <a:t>Вовлекать обучающихся в социально-значимые проекты, участие в добровольческой деятельности</a:t>
            </a:r>
          </a:p>
          <a:p>
            <a:pPr lvl="0"/>
            <a:r>
              <a:rPr lang="ru-RU" sz="1100" dirty="0">
                <a:solidFill>
                  <a:schemeClr val="bg2"/>
                </a:solidFill>
              </a:rPr>
              <a:t>Разработать активные формы сотрудничества с родителями (законными представителями) обучающихся на основе </a:t>
            </a:r>
            <a:r>
              <a:rPr lang="ru-RU" sz="1100" dirty="0" err="1">
                <a:solidFill>
                  <a:schemeClr val="bg2"/>
                </a:solidFill>
              </a:rPr>
              <a:t>взаимоподдержки</a:t>
            </a:r>
            <a:r>
              <a:rPr lang="ru-RU" sz="1100" dirty="0">
                <a:solidFill>
                  <a:schemeClr val="bg2"/>
                </a:solidFill>
              </a:rPr>
              <a:t> и общности интересов в деле воспитания и образования подрастающего поколения</a:t>
            </a:r>
          </a:p>
          <a:p>
            <a:pPr lvl="0"/>
            <a:r>
              <a:rPr lang="ru-RU" sz="1100" dirty="0">
                <a:solidFill>
                  <a:schemeClr val="bg2"/>
                </a:solidFill>
              </a:rPr>
              <a:t>Расширить музейное пространство и активизировать роль школьного музея в патриотическом и нравственном воспитании подрастающего поколения</a:t>
            </a:r>
          </a:p>
          <a:p>
            <a:pPr lvl="0"/>
            <a:r>
              <a:rPr lang="ru-RU" sz="1100" dirty="0">
                <a:solidFill>
                  <a:schemeClr val="bg2"/>
                </a:solidFill>
              </a:rPr>
              <a:t>Разработать критерии и формы мониторинга результатов воспитания и развития обучающихся</a:t>
            </a:r>
          </a:p>
          <a:p>
            <a:pPr lvl="0"/>
            <a:r>
              <a:rPr lang="ru-RU" sz="1100" dirty="0">
                <a:solidFill>
                  <a:schemeClr val="bg2"/>
                </a:solidFill>
              </a:rPr>
              <a:t>Сохранять и укреплять здоровье обучающихся, развивать организованные формы отдыха и оздоровления детей</a:t>
            </a:r>
          </a:p>
          <a:p>
            <a:pPr lvl="0"/>
            <a:r>
              <a:rPr lang="ru-RU" sz="1100" dirty="0">
                <a:solidFill>
                  <a:schemeClr val="bg2"/>
                </a:solidFill>
              </a:rPr>
              <a:t>Совершенствовать систему школьного самоуправления; включать обучающихся в органы школьного самоуправления</a:t>
            </a:r>
          </a:p>
          <a:p>
            <a:pPr>
              <a:buNone/>
            </a:pPr>
            <a:r>
              <a:rPr lang="ru-RU" sz="800" b="1" dirty="0">
                <a:solidFill>
                  <a:schemeClr val="bg2"/>
                </a:solidFill>
              </a:rPr>
              <a:t> </a:t>
            </a:r>
            <a:endParaRPr lang="ru-RU" sz="800" dirty="0">
              <a:solidFill>
                <a:schemeClr val="bg2"/>
              </a:solidFill>
            </a:endParaRPr>
          </a:p>
          <a:p>
            <a:pPr marL="0" lvl="0" indent="0" rtl="0">
              <a:spcBef>
                <a:spcPts val="1200"/>
              </a:spcBef>
              <a:spcAft>
                <a:spcPts val="0"/>
              </a:spcAft>
              <a:buNone/>
            </a:pPr>
            <a:endParaRPr sz="2987" b="1" dirty="0">
              <a:solidFill>
                <a:schemeClr val="dk1"/>
              </a:solidFill>
            </a:endParaRPr>
          </a:p>
          <a:p>
            <a:pPr marL="0" lvl="0" indent="0" algn="l" rtl="0">
              <a:lnSpc>
                <a:spcPct val="95000"/>
              </a:lnSpc>
              <a:spcBef>
                <a:spcPts val="0"/>
              </a:spcBef>
              <a:spcAft>
                <a:spcPts val="0"/>
              </a:spcAft>
              <a:buNone/>
            </a:pPr>
            <a:endParaRPr sz="2847" dirty="0">
              <a:solidFill>
                <a:srgbClr val="000000"/>
              </a:solidFill>
            </a:endParaRPr>
          </a:p>
          <a:p>
            <a:pPr marL="0" lvl="0" indent="0" algn="ctr" rtl="0">
              <a:spcBef>
                <a:spcPts val="1600"/>
              </a:spcBef>
              <a:spcAft>
                <a:spcPts val="0"/>
              </a:spcAft>
              <a:buNone/>
            </a:pPr>
            <a:endParaRPr sz="2200" b="1" dirty="0">
              <a:solidFill>
                <a:schemeClr val="dk1"/>
              </a:solidFill>
            </a:endParaRPr>
          </a:p>
          <a:p>
            <a:pPr marL="0" lvl="0" indent="0" algn="l" rtl="0">
              <a:spcBef>
                <a:spcPts val="0"/>
              </a:spcBef>
              <a:spcAft>
                <a:spcPts val="12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43231" y="189283"/>
            <a:ext cx="8520600" cy="607800"/>
          </a:xfrm>
        </p:spPr>
        <p:txBody>
          <a:bodyPr>
            <a:noAutofit/>
          </a:bodyPr>
          <a:lstStyle/>
          <a:p>
            <a:pPr algn="ctr"/>
            <a:r>
              <a:rPr lang="ru" sz="2000" b="1" dirty="0"/>
              <a:t>Направление КЦП: </a:t>
            </a:r>
            <a:r>
              <a:rPr lang="ru-RU" sz="2000" b="1" dirty="0"/>
              <a:t>Развитие воспитательной среды</a:t>
            </a:r>
            <a:br>
              <a:rPr lang="ru-RU" sz="2000" b="1" dirty="0"/>
            </a:br>
            <a:endParaRPr lang="ru-RU" sz="1800" dirty="0"/>
          </a:p>
        </p:txBody>
      </p:sp>
      <p:sp>
        <p:nvSpPr>
          <p:cNvPr id="6" name="Текст 5"/>
          <p:cNvSpPr>
            <a:spLocks noGrp="1"/>
          </p:cNvSpPr>
          <p:nvPr>
            <p:ph type="body" idx="1"/>
          </p:nvPr>
        </p:nvSpPr>
        <p:spPr>
          <a:xfrm>
            <a:off x="353741" y="851503"/>
            <a:ext cx="8520600" cy="3339000"/>
          </a:xfrm>
        </p:spPr>
        <p:txBody>
          <a:bodyPr>
            <a:normAutofit fontScale="92500" lnSpcReduction="10000"/>
          </a:bodyPr>
          <a:lstStyle/>
          <a:p>
            <a:pPr>
              <a:buNone/>
            </a:pPr>
            <a:r>
              <a:rPr lang="ru-RU" sz="2200" b="1" dirty="0">
                <a:solidFill>
                  <a:schemeClr val="dk1"/>
                </a:solidFill>
              </a:rPr>
              <a:t>Задачи:</a:t>
            </a:r>
          </a:p>
          <a:p>
            <a:pPr lvl="0"/>
            <a:r>
              <a:rPr lang="ru-RU" dirty="0"/>
              <a:t>Разработать критерии, и формы мониторинга результатов воспитания и развития обучающихся</a:t>
            </a:r>
          </a:p>
          <a:p>
            <a:pPr lvl="0"/>
            <a:r>
              <a:rPr lang="ru-RU" dirty="0"/>
              <a:t>Анализировать реализацию воспитательной модели «Школа – территория возможностей»;</a:t>
            </a:r>
          </a:p>
          <a:p>
            <a:pPr lvl="0"/>
            <a:r>
              <a:rPr lang="ru-RU" dirty="0"/>
              <a:t>Согласовать содержание и формы внеурочной, внеклассной работы, школьного самоуправления направленных на воспитание ответственности, гражданской ответственности и патриотизма, активную жизненную позицию обучающихся;</a:t>
            </a:r>
          </a:p>
          <a:p>
            <a:pPr lvl="0"/>
            <a:r>
              <a:rPr lang="ru-RU" dirty="0"/>
              <a:t>Апробировать клубную форму работы совместных мероприятий учащихся с родителями.</a:t>
            </a:r>
          </a:p>
          <a:p>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368200" cy="686100"/>
          </a:xfrm>
        </p:spPr>
        <p:txBody>
          <a:bodyPr>
            <a:normAutofit fontScale="90000"/>
          </a:bodyPr>
          <a:lstStyle/>
          <a:p>
            <a:pPr algn="ctr"/>
            <a:r>
              <a:rPr lang="ru-RU" sz="2000" b="1" dirty="0">
                <a:solidFill>
                  <a:srgbClr val="002060"/>
                </a:solidFill>
                <a:latin typeface="Times New Roman" pitchFamily="18" charset="0"/>
                <a:cs typeface="Times New Roman" pitchFamily="18" charset="0"/>
              </a:rPr>
              <a:t>Общий замысел программы воспитания</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«Школа – территория возможностей»</a:t>
            </a:r>
          </a:p>
        </p:txBody>
      </p:sp>
      <p:pic>
        <p:nvPicPr>
          <p:cNvPr id="4" name="Picture 2" descr="C:\Users\--\Desktop\ВР 2020-2021\29_школа_1_герб-лента_цвет (1).png">
            <a:hlinkClick r:id="rId2" action="ppaction://hlinksldjump"/>
          </p:cNvPr>
          <p:cNvPicPr>
            <a:picLocks noChangeAspect="1" noChangeArrowheads="1"/>
          </p:cNvPicPr>
          <p:nvPr/>
        </p:nvPicPr>
        <p:blipFill>
          <a:blip r:embed="rId3" cstate="print"/>
          <a:srcRect/>
          <a:stretch>
            <a:fillRect/>
          </a:stretch>
        </p:blipFill>
        <p:spPr bwMode="auto">
          <a:xfrm>
            <a:off x="325820" y="303498"/>
            <a:ext cx="954340" cy="729209"/>
          </a:xfrm>
          <a:prstGeom prst="rect">
            <a:avLst/>
          </a:prstGeom>
          <a:noFill/>
        </p:spPr>
      </p:pic>
      <p:graphicFrame>
        <p:nvGraphicFramePr>
          <p:cNvPr id="6" name="Схема 5"/>
          <p:cNvGraphicFramePr/>
          <p:nvPr/>
        </p:nvGraphicFramePr>
        <p:xfrm>
          <a:off x="346841" y="777767"/>
          <a:ext cx="8450318" cy="4225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ru-RU" sz="1600" b="1" dirty="0"/>
              <a:t>1. Разработать критерии, и формы мониторинга результатов воспитания и развития обучающихся</a:t>
            </a:r>
            <a:br>
              <a:rPr lang="ru-RU" sz="1600" dirty="0"/>
            </a:br>
            <a:endParaRPr lang="ru-RU" sz="2800" b="1" dirty="0">
              <a:solidFill>
                <a:srgbClr val="0070C0"/>
              </a:solidFill>
              <a:latin typeface="Times New Roman" pitchFamily="18" charset="0"/>
              <a:cs typeface="Times New Roman" pitchFamily="18" charset="0"/>
            </a:endParaRPr>
          </a:p>
        </p:txBody>
      </p:sp>
      <p:sp>
        <p:nvSpPr>
          <p:cNvPr id="5" name="Содержимое 4"/>
          <p:cNvSpPr>
            <a:spLocks noGrp="1"/>
          </p:cNvSpPr>
          <p:nvPr>
            <p:ph idx="1"/>
          </p:nvPr>
        </p:nvSpPr>
        <p:spPr>
          <a:xfrm>
            <a:off x="311700" y="1083013"/>
            <a:ext cx="8520600" cy="3485862"/>
          </a:xfrm>
        </p:spPr>
        <p:txBody>
          <a:bodyPr>
            <a:normAutofit fontScale="77500" lnSpcReduction="20000"/>
          </a:bodyPr>
          <a:lstStyle/>
          <a:p>
            <a:pPr marL="114300" indent="0" algn="ctr">
              <a:buNone/>
            </a:pPr>
            <a:r>
              <a:rPr lang="ru-RU" sz="2400" b="1" dirty="0">
                <a:solidFill>
                  <a:srgbClr val="0070C0"/>
                </a:solidFill>
                <a:latin typeface="Times New Roman" pitchFamily="18" charset="0"/>
                <a:cs typeface="Times New Roman" pitchFamily="18" charset="0"/>
              </a:rPr>
              <a:t>Исследование уровня воспитанности учеников</a:t>
            </a:r>
          </a:p>
          <a:p>
            <a:pPr marL="114300" indent="0" algn="ctr">
              <a:buNone/>
            </a:pP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исследовании приняло участие </a:t>
            </a:r>
            <a:r>
              <a:rPr lang="ru-RU" dirty="0">
                <a:solidFill>
                  <a:srgbClr val="002060"/>
                </a:solidFill>
                <a:latin typeface="Times New Roman" pitchFamily="18" charset="0"/>
                <a:cs typeface="Times New Roman" pitchFamily="18" charset="0"/>
              </a:rPr>
              <a:t>277 учеников 5-11 классов </a:t>
            </a:r>
          </a:p>
          <a:p>
            <a:r>
              <a:rPr lang="ru-RU" b="1" dirty="0">
                <a:solidFill>
                  <a:srgbClr val="002060"/>
                </a:solidFill>
                <a:latin typeface="Times New Roman" pitchFamily="18" charset="0"/>
                <a:cs typeface="Times New Roman" pitchFamily="18" charset="0"/>
              </a:rPr>
              <a:t>Методика «Уровень воспитанности»</a:t>
            </a:r>
          </a:p>
          <a:p>
            <a:pPr>
              <a:buNone/>
            </a:pP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Долг и ответственность</a:t>
            </a:r>
          </a:p>
          <a:p>
            <a:pPr>
              <a:buNone/>
            </a:pPr>
            <a:r>
              <a:rPr lang="ru-RU" b="1" dirty="0">
                <a:latin typeface="Times New Roman" pitchFamily="18" charset="0"/>
                <a:cs typeface="Times New Roman" pitchFamily="18" charset="0"/>
              </a:rPr>
              <a:t>Бережливость </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Дисциплинированность</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Ответственное отношение к учебе </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Отношение к общественному труду</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Коллективизм, чувство товарищества</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Доброта и отзывчивость</a:t>
            </a:r>
          </a:p>
          <a:p>
            <a:pPr>
              <a:buNone/>
            </a:pPr>
            <a:r>
              <a:rPr lang="ru-RU" b="1" dirty="0">
                <a:latin typeface="Times New Roman" pitchFamily="18" charset="0"/>
                <a:cs typeface="Times New Roman" pitchFamily="18" charset="0"/>
              </a:rPr>
              <a:t>Честность и справедливость</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Простота и скромность</a:t>
            </a:r>
            <a:endParaRPr lang="ru-RU" dirty="0">
              <a:latin typeface="Times New Roman" pitchFamily="18" charset="0"/>
              <a:cs typeface="Times New Roman" pitchFamily="18" charset="0"/>
            </a:endParaRPr>
          </a:p>
          <a:p>
            <a:pPr>
              <a:buNone/>
            </a:pPr>
            <a:r>
              <a:rPr lang="ru-RU" b="1" dirty="0">
                <a:latin typeface="Times New Roman" pitchFamily="18" charset="0"/>
                <a:cs typeface="Times New Roman" pitchFamily="18" charset="0"/>
              </a:rPr>
              <a:t>Культурный уровень</a:t>
            </a:r>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05978"/>
            <a:ext cx="8229600" cy="475562"/>
          </a:xfrm>
        </p:spPr>
        <p:txBody>
          <a:bodyPr>
            <a:normAutofit fontScale="90000"/>
          </a:bodyPr>
          <a:lstStyle/>
          <a:p>
            <a:r>
              <a:rPr lang="ru-RU" sz="3200" b="1" dirty="0">
                <a:solidFill>
                  <a:srgbClr val="002060"/>
                </a:solidFill>
              </a:rPr>
              <a:t>Общий уровень воспитанности</a:t>
            </a:r>
          </a:p>
        </p:txBody>
      </p:sp>
      <p:graphicFrame>
        <p:nvGraphicFramePr>
          <p:cNvPr id="4" name="Содержимое 3"/>
          <p:cNvGraphicFramePr>
            <a:graphicFrameLocks noGrp="1"/>
          </p:cNvGraphicFramePr>
          <p:nvPr>
            <p:ph idx="1"/>
          </p:nvPr>
        </p:nvGraphicFramePr>
        <p:xfrm>
          <a:off x="0" y="627535"/>
          <a:ext cx="91440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1907704" y="3705876"/>
            <a:ext cx="5688632" cy="1169551"/>
          </a:xfrm>
          <a:prstGeom prst="rect">
            <a:avLst/>
          </a:prstGeom>
        </p:spPr>
        <p:txBody>
          <a:bodyPr wrap="square">
            <a:spAutoFit/>
          </a:bodyPr>
          <a:lstStyle/>
          <a:p>
            <a:pPr lvl="0" eaLnBrk="0" fontAlgn="base" hangingPunct="0">
              <a:spcBef>
                <a:spcPct val="0"/>
              </a:spcBef>
              <a:spcAft>
                <a:spcPct val="0"/>
              </a:spcAft>
            </a:pPr>
            <a:r>
              <a:rPr lang="ru-RU" dirty="0">
                <a:solidFill>
                  <a:prstClr val="black"/>
                </a:solidFill>
                <a:latin typeface="Times New Roman" pitchFamily="18" charset="0"/>
                <a:ea typeface="Times New Roman" pitchFamily="18" charset="0"/>
                <a:cs typeface="Times New Roman" pitchFamily="18" charset="0"/>
              </a:rPr>
              <a:t>До 0,5 – низкий уровень воспитанности</a:t>
            </a:r>
            <a:endParaRPr lang="ru-RU" sz="1600"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dirty="0">
                <a:solidFill>
                  <a:prstClr val="black"/>
                </a:solidFill>
                <a:latin typeface="Times New Roman" pitchFamily="18" charset="0"/>
                <a:ea typeface="Times New Roman" pitchFamily="18" charset="0"/>
                <a:cs typeface="Times New Roman" pitchFamily="18" charset="0"/>
              </a:rPr>
              <a:t>0,6- уровень воспитанности ниже среднего</a:t>
            </a:r>
            <a:endParaRPr lang="ru-RU" sz="1600"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dirty="0">
                <a:solidFill>
                  <a:prstClr val="black"/>
                </a:solidFill>
                <a:latin typeface="Times New Roman" pitchFamily="18" charset="0"/>
                <a:ea typeface="Times New Roman" pitchFamily="18" charset="0"/>
                <a:cs typeface="Times New Roman" pitchFamily="18" charset="0"/>
              </a:rPr>
              <a:t>0,7 -0,8 средний уровень воспитанности</a:t>
            </a:r>
            <a:endParaRPr lang="ru-RU" sz="1600"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dirty="0">
                <a:solidFill>
                  <a:prstClr val="black"/>
                </a:solidFill>
                <a:latin typeface="Times New Roman" pitchFamily="18" charset="0"/>
                <a:ea typeface="Times New Roman" pitchFamily="18" charset="0"/>
                <a:cs typeface="Times New Roman" pitchFamily="18" charset="0"/>
              </a:rPr>
              <a:t>До 0,9 уровень воспитанности выше среднего </a:t>
            </a:r>
            <a:endParaRPr lang="ru-RU" sz="1600"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ru-RU" dirty="0">
                <a:solidFill>
                  <a:prstClr val="black"/>
                </a:solidFill>
                <a:latin typeface="Times New Roman" pitchFamily="18" charset="0"/>
                <a:ea typeface="Times New Roman" pitchFamily="18" charset="0"/>
                <a:cs typeface="Times New Roman" pitchFamily="18" charset="0"/>
              </a:rPr>
              <a:t>1- высокий уровень воспитанности</a:t>
            </a:r>
            <a:endParaRPr lang="ru-RU" sz="1050" dirty="0">
              <a:solidFill>
                <a:prstClr val="black"/>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pPr algn="ctr"/>
            <a:r>
              <a:rPr lang="ru-RU" sz="2800" b="1" dirty="0">
                <a:solidFill>
                  <a:srgbClr val="0070C0"/>
                </a:solidFill>
                <a:latin typeface="Times New Roman" pitchFamily="18" charset="0"/>
                <a:cs typeface="Times New Roman" pitchFamily="18" charset="0"/>
              </a:rPr>
              <a:t>Уровень воспитанности обучающихся</a:t>
            </a:r>
          </a:p>
        </p:txBody>
      </p:sp>
      <p:sp>
        <p:nvSpPr>
          <p:cNvPr id="5" name="Содержимое 4"/>
          <p:cNvSpPr>
            <a:spLocks noGrp="1"/>
          </p:cNvSpPr>
          <p:nvPr>
            <p:ph sz="half" idx="1"/>
          </p:nvPr>
        </p:nvSpPr>
        <p:spPr/>
        <p:txBody>
          <a:bodyPr>
            <a:normAutofit lnSpcReduction="10000"/>
          </a:bodyPr>
          <a:lstStyle/>
          <a:p>
            <a:pPr>
              <a:buNone/>
            </a:pPr>
            <a:r>
              <a:rPr lang="ru-RU" b="1" dirty="0">
                <a:solidFill>
                  <a:srgbClr val="0070C0"/>
                </a:solidFill>
                <a:latin typeface="Times New Roman" pitchFamily="18" charset="0"/>
                <a:cs typeface="Times New Roman" pitchFamily="18" charset="0"/>
              </a:rPr>
              <a:t>Высокие показатели:</a:t>
            </a:r>
          </a:p>
          <a:p>
            <a:r>
              <a:rPr lang="ru-RU" b="1" dirty="0">
                <a:latin typeface="Times New Roman" pitchFamily="18" charset="0"/>
                <a:cs typeface="Times New Roman" pitchFamily="18" charset="0"/>
              </a:rPr>
              <a:t>Бережливость </a:t>
            </a:r>
            <a:endParaRPr lang="ru-RU" dirty="0">
              <a:latin typeface="Times New Roman" pitchFamily="18" charset="0"/>
              <a:cs typeface="Times New Roman" pitchFamily="18" charset="0"/>
            </a:endParaRPr>
          </a:p>
          <a:p>
            <a:r>
              <a:rPr lang="ru-RU" b="1" dirty="0">
                <a:latin typeface="Times New Roman" pitchFamily="18" charset="0"/>
                <a:cs typeface="Times New Roman" pitchFamily="18" charset="0"/>
              </a:rPr>
              <a:t>Доброта и отзывчивость</a:t>
            </a: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6" name="Содержимое 5"/>
          <p:cNvSpPr>
            <a:spLocks noGrp="1"/>
          </p:cNvSpPr>
          <p:nvPr>
            <p:ph sz="half" idx="2"/>
          </p:nvPr>
        </p:nvSpPr>
        <p:spPr/>
        <p:txBody>
          <a:bodyPr>
            <a:normAutofit lnSpcReduction="10000"/>
          </a:bodyPr>
          <a:lstStyle/>
          <a:p>
            <a:pPr>
              <a:buNone/>
            </a:pPr>
            <a:r>
              <a:rPr lang="ru-RU" b="1" dirty="0">
                <a:solidFill>
                  <a:srgbClr val="FF0000"/>
                </a:solidFill>
                <a:latin typeface="Times New Roman" pitchFamily="18" charset="0"/>
                <a:cs typeface="Times New Roman" pitchFamily="18" charset="0"/>
              </a:rPr>
              <a:t>Низкие показатели</a:t>
            </a:r>
          </a:p>
          <a:p>
            <a:r>
              <a:rPr lang="ru-RU" b="1" dirty="0">
                <a:latin typeface="Times New Roman" pitchFamily="18" charset="0"/>
                <a:cs typeface="Times New Roman" pitchFamily="18" charset="0"/>
              </a:rPr>
              <a:t>Долг и ответственность</a:t>
            </a:r>
          </a:p>
          <a:p>
            <a:r>
              <a:rPr lang="ru-RU" b="1" dirty="0">
                <a:latin typeface="Times New Roman" pitchFamily="18" charset="0"/>
                <a:cs typeface="Times New Roman" pitchFamily="18" charset="0"/>
              </a:rPr>
              <a:t>Ответственное отношение к учебе </a:t>
            </a:r>
            <a:endParaRPr lang="ru-RU" dirty="0">
              <a:latin typeface="Times New Roman" pitchFamily="18" charset="0"/>
              <a:cs typeface="Times New Roman" pitchFamily="18" charset="0"/>
            </a:endParaRPr>
          </a:p>
          <a:p>
            <a:r>
              <a:rPr lang="ru-RU" b="1" dirty="0">
                <a:latin typeface="Times New Roman" pitchFamily="18" charset="0"/>
                <a:cs typeface="Times New Roman" pitchFamily="18" charset="0"/>
              </a:rPr>
              <a:t>Культурный уровень</a:t>
            </a:r>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pPr lvl="0" algn="ctr"/>
            <a:r>
              <a:rPr lang="ru-RU" sz="2000" b="1" dirty="0"/>
              <a:t>2. Анализ реализации воспитательной модели «Школа – территория возможностей»</a:t>
            </a:r>
            <a:br>
              <a:rPr lang="ru-RU" sz="2000" b="1" dirty="0"/>
            </a:br>
            <a:endParaRPr lang="ru-RU" sz="2000" b="1" dirty="0"/>
          </a:p>
        </p:txBody>
      </p:sp>
      <p:sp>
        <p:nvSpPr>
          <p:cNvPr id="6" name="Текст 5"/>
          <p:cNvSpPr>
            <a:spLocks noGrp="1"/>
          </p:cNvSpPr>
          <p:nvPr>
            <p:ph type="body" idx="1"/>
          </p:nvPr>
        </p:nvSpPr>
        <p:spPr/>
        <p:txBody>
          <a:bodyPr>
            <a:normAutofit/>
          </a:bodyPr>
          <a:lstStyle/>
          <a:p>
            <a:pPr>
              <a:buNone/>
            </a:pPr>
            <a:r>
              <a:rPr lang="ru-RU" sz="1600" dirty="0"/>
              <a:t>В декабре 2023 года состоялся педагогический совет </a:t>
            </a:r>
            <a:r>
              <a:rPr lang="ru-RU" sz="1600" b="1" dirty="0"/>
              <a:t>«Реализация и промежуточные результаты проекта «Школа – территория возможностей»</a:t>
            </a:r>
            <a:endParaRPr lang="ru-RU" sz="1600" dirty="0"/>
          </a:p>
          <a:p>
            <a:pPr>
              <a:buNone/>
            </a:pPr>
            <a:r>
              <a:rPr lang="ru-RU" sz="1600" b="1" u="sng" dirty="0"/>
              <a:t>Цель:</a:t>
            </a:r>
            <a:r>
              <a:rPr lang="ru-RU" sz="1600" b="1" dirty="0"/>
              <a:t> Создать условия для выбора педагогами способов преодоления трудностей в реализации проекта «Школа территория возможностей»</a:t>
            </a:r>
            <a:endParaRPr lang="ru-RU" sz="1600" dirty="0"/>
          </a:p>
          <a:p>
            <a:pPr>
              <a:buNone/>
            </a:pPr>
            <a:r>
              <a:rPr lang="ru-RU" sz="1600" b="1" u="sng" dirty="0"/>
              <a:t>Задачи: </a:t>
            </a:r>
            <a:endParaRPr lang="ru-RU" sz="1600" dirty="0"/>
          </a:p>
          <a:p>
            <a:pPr>
              <a:buNone/>
            </a:pPr>
            <a:r>
              <a:rPr lang="ru-RU" sz="1600" dirty="0"/>
              <a:t>1. Анализировать промежуточные результаты влияния реализации проекта на воспитанность и вовлеченность учащихся в социальную деятельность.</a:t>
            </a:r>
          </a:p>
          <a:p>
            <a:pPr>
              <a:buNone/>
            </a:pPr>
            <a:r>
              <a:rPr lang="ru-RU" sz="1600" dirty="0"/>
              <a:t>2. Обозначить проблемы в реализации проекта.</a:t>
            </a:r>
          </a:p>
          <a:p>
            <a:pPr>
              <a:buNone/>
            </a:pPr>
            <a:r>
              <a:rPr lang="ru-RU" sz="1600" dirty="0"/>
              <a:t>3. Демонстрировать опыт работы педагогов по реализации проекта.</a:t>
            </a:r>
          </a:p>
          <a:p>
            <a:pPr>
              <a:buNone/>
            </a:pPr>
            <a:endParaRPr lang="ru-RU"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Заголовок 2"/>
          <p:cNvSpPr>
            <a:spLocks noGrp="1"/>
          </p:cNvSpPr>
          <p:nvPr>
            <p:ph type="title"/>
          </p:nvPr>
        </p:nvSpPr>
        <p:spPr>
          <a:xfrm>
            <a:off x="269659" y="0"/>
            <a:ext cx="8520600" cy="607800"/>
          </a:xfrm>
        </p:spPr>
        <p:txBody>
          <a:bodyPr>
            <a:normAutofit fontScale="90000"/>
          </a:bodyPr>
          <a:lstStyle/>
          <a:p>
            <a:pPr algn="ctr"/>
            <a:r>
              <a:rPr lang="ru-RU" b="1" dirty="0"/>
              <a:t>ШСК «ОЛИМП»</a:t>
            </a:r>
            <a:br>
              <a:rPr lang="ru-RU" b="1" dirty="0"/>
            </a:br>
            <a:r>
              <a:rPr lang="ru-RU" b="1" dirty="0"/>
              <a:t> </a:t>
            </a:r>
            <a:r>
              <a:rPr lang="ru-RU" sz="1800" b="1" dirty="0"/>
              <a:t>(</a:t>
            </a:r>
            <a:r>
              <a:rPr lang="ru-RU" sz="1800" b="1" dirty="0" err="1"/>
              <a:t>Пургин</a:t>
            </a:r>
            <a:r>
              <a:rPr lang="ru-RU" sz="1800" b="1" dirty="0"/>
              <a:t> А.В., Дмитриев А.С., </a:t>
            </a:r>
            <a:r>
              <a:rPr lang="ru-RU" sz="1800" b="1" dirty="0" err="1"/>
              <a:t>Княгинина</a:t>
            </a:r>
            <a:r>
              <a:rPr lang="ru-RU" sz="1800" b="1" dirty="0"/>
              <a:t> Е.Р., Нечаева О.Д.)</a:t>
            </a:r>
          </a:p>
        </p:txBody>
      </p:sp>
      <p:sp>
        <p:nvSpPr>
          <p:cNvPr id="98" name="Google Shape;98;p15"/>
          <p:cNvSpPr txBox="1">
            <a:spLocks noGrp="1"/>
          </p:cNvSpPr>
          <p:nvPr>
            <p:ph type="body" idx="1"/>
          </p:nvPr>
        </p:nvSpPr>
        <p:spPr>
          <a:xfrm>
            <a:off x="168165" y="851602"/>
            <a:ext cx="4897821" cy="3339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000000"/>
              </a:buClr>
              <a:buSzPts val="2100"/>
              <a:buChar char="-"/>
            </a:pPr>
            <a:r>
              <a:rPr lang="ru" b="1" dirty="0">
                <a:solidFill>
                  <a:srgbClr val="000000"/>
                </a:solidFill>
              </a:rPr>
              <a:t>Работа секций: волейбол, студия чирлидинга</a:t>
            </a:r>
          </a:p>
          <a:p>
            <a:pPr marL="457200" lvl="0" indent="-361950" algn="l" rtl="0">
              <a:spcBef>
                <a:spcPts val="0"/>
              </a:spcBef>
              <a:spcAft>
                <a:spcPts val="0"/>
              </a:spcAft>
              <a:buClr>
                <a:srgbClr val="000000"/>
              </a:buClr>
              <a:buSzPts val="2100"/>
              <a:buChar char="-"/>
            </a:pPr>
            <a:r>
              <a:rPr lang="ru" b="1" dirty="0">
                <a:solidFill>
                  <a:srgbClr val="000000"/>
                </a:solidFill>
              </a:rPr>
              <a:t>Сдача норм ГТО в соответствии с требованиями;</a:t>
            </a:r>
          </a:p>
          <a:p>
            <a:pPr marL="457200" lvl="0" indent="-361950" algn="l" rtl="0">
              <a:spcBef>
                <a:spcPts val="0"/>
              </a:spcBef>
              <a:spcAft>
                <a:spcPts val="0"/>
              </a:spcAft>
              <a:buClr>
                <a:srgbClr val="000000"/>
              </a:buClr>
              <a:buSzPts val="2100"/>
              <a:buChar char="-"/>
            </a:pPr>
            <a:r>
              <a:rPr lang="ru" b="1" dirty="0">
                <a:solidFill>
                  <a:schemeClr val="accent3"/>
                </a:solidFill>
              </a:rPr>
              <a:t>участие в городских соревнованиях: «Курс молодого бойца»; «Лыжня России», конкурс фитнес-команд “Шаг вперед”; эстафета «Северная правда»</a:t>
            </a:r>
            <a:endParaRPr b="1" dirty="0">
              <a:solidFill>
                <a:schemeClr val="accent3"/>
              </a:solidFill>
            </a:endParaRPr>
          </a:p>
          <a:p>
            <a:pPr marL="457200" lvl="0" indent="-361950" algn="l" rtl="0">
              <a:spcBef>
                <a:spcPts val="1200"/>
              </a:spcBef>
              <a:spcAft>
                <a:spcPts val="0"/>
              </a:spcAft>
              <a:buClr>
                <a:srgbClr val="000000"/>
              </a:buClr>
              <a:buSzPts val="2100"/>
              <a:buChar char="-"/>
            </a:pPr>
            <a:r>
              <a:rPr lang="ru" b="1" dirty="0">
                <a:solidFill>
                  <a:srgbClr val="000000"/>
                </a:solidFill>
              </a:rPr>
              <a:t>Организация общешкольных событий: «Смтор строя и песни», неделя здоровья, турнир по волейболу, спортивные эстафеты и др.</a:t>
            </a:r>
          </a:p>
          <a:p>
            <a:pPr marL="457200" lvl="0" indent="-361950" algn="l" rtl="0">
              <a:spcBef>
                <a:spcPts val="1200"/>
              </a:spcBef>
              <a:spcAft>
                <a:spcPts val="0"/>
              </a:spcAft>
              <a:buClr>
                <a:srgbClr val="000000"/>
              </a:buClr>
              <a:buSzPts val="2100"/>
              <a:buChar char="-"/>
            </a:pPr>
            <a:r>
              <a:rPr lang="ru" b="1" dirty="0">
                <a:solidFill>
                  <a:srgbClr val="000000"/>
                </a:solidFill>
              </a:rPr>
              <a:t>Участие школы в городском проекте “Здоровое питание - здоровое поколение” (начальная шк</a:t>
            </a:r>
            <a:r>
              <a:rPr lang="ru" sz="1200" b="1" dirty="0">
                <a:solidFill>
                  <a:srgbClr val="000000"/>
                </a:solidFill>
              </a:rPr>
              <a:t>ола)</a:t>
            </a:r>
            <a:endParaRPr sz="1200" b="1" dirty="0">
              <a:solidFill>
                <a:srgbClr val="000000"/>
              </a:solidFill>
            </a:endParaRPr>
          </a:p>
        </p:txBody>
      </p:sp>
      <p:sp>
        <p:nvSpPr>
          <p:cNvPr id="4" name="Текст 3"/>
          <p:cNvSpPr>
            <a:spLocks noGrp="1"/>
          </p:cNvSpPr>
          <p:nvPr>
            <p:ph type="body" idx="2"/>
          </p:nvPr>
        </p:nvSpPr>
        <p:spPr/>
        <p:txBody>
          <a:bodyPr/>
          <a:lstStyle/>
          <a:p>
            <a:pPr>
              <a:buNone/>
            </a:pPr>
            <a:endParaRPr lang="ru-RU" dirty="0"/>
          </a:p>
        </p:txBody>
      </p:sp>
      <p:pic>
        <p:nvPicPr>
          <p:cNvPr id="12" name="Рисунок 11" descr="pd2ii07WCil1SIB-1i0TILoyLjYu7ffHQo5jPEn-BCdlzA2cBSzYttbT_dj4z-TAIaPDUPwv5P-tPiR_1JDzRz2A.jpg"/>
          <p:cNvPicPr>
            <a:picLocks noChangeAspect="1"/>
          </p:cNvPicPr>
          <p:nvPr/>
        </p:nvPicPr>
        <p:blipFill>
          <a:blip r:embed="rId3"/>
          <a:stretch>
            <a:fillRect/>
          </a:stretch>
        </p:blipFill>
        <p:spPr>
          <a:xfrm>
            <a:off x="6741151" y="1431474"/>
            <a:ext cx="1739734" cy="1160729"/>
          </a:xfrm>
          <a:prstGeom prst="rect">
            <a:avLst/>
          </a:prstGeom>
        </p:spPr>
      </p:pic>
      <p:pic>
        <p:nvPicPr>
          <p:cNvPr id="1026" name="Picture 2" descr="C:\Users\--\Desktop\ВР комп\ШСК Олимп\герб 29 школа спортивный черные буквы (2).png"/>
          <p:cNvPicPr>
            <a:picLocks noChangeAspect="1" noChangeArrowheads="1"/>
          </p:cNvPicPr>
          <p:nvPr/>
        </p:nvPicPr>
        <p:blipFill>
          <a:blip r:embed="rId4"/>
          <a:srcRect/>
          <a:stretch>
            <a:fillRect/>
          </a:stretch>
        </p:blipFill>
        <p:spPr bwMode="auto">
          <a:xfrm>
            <a:off x="7409793" y="0"/>
            <a:ext cx="1198343" cy="1198343"/>
          </a:xfrm>
          <a:prstGeom prst="rect">
            <a:avLst/>
          </a:prstGeom>
          <a:noFill/>
        </p:spPr>
      </p:pic>
      <p:pic>
        <p:nvPicPr>
          <p:cNvPr id="5" name="Рисунок 4">
            <a:extLst>
              <a:ext uri="{FF2B5EF4-FFF2-40B4-BE49-F238E27FC236}">
                <a16:creationId xmlns:a16="http://schemas.microsoft.com/office/drawing/2014/main" id="{1B946C1A-4814-A46C-B11E-BC291198456E}"/>
              </a:ext>
            </a:extLst>
          </p:cNvPr>
          <p:cNvPicPr>
            <a:picLocks noChangeAspect="1"/>
          </p:cNvPicPr>
          <p:nvPr/>
        </p:nvPicPr>
        <p:blipFill>
          <a:blip r:embed="rId5"/>
          <a:stretch>
            <a:fillRect/>
          </a:stretch>
        </p:blipFill>
        <p:spPr>
          <a:xfrm>
            <a:off x="4935103" y="2152911"/>
            <a:ext cx="1651734" cy="1238800"/>
          </a:xfrm>
          <a:prstGeom prst="rect">
            <a:avLst/>
          </a:prstGeom>
        </p:spPr>
      </p:pic>
      <p:pic>
        <p:nvPicPr>
          <p:cNvPr id="7" name="Рисунок 6">
            <a:extLst>
              <a:ext uri="{FF2B5EF4-FFF2-40B4-BE49-F238E27FC236}">
                <a16:creationId xmlns:a16="http://schemas.microsoft.com/office/drawing/2014/main" id="{9250E296-6267-CBC3-F2F6-8ACA91498F29}"/>
              </a:ext>
            </a:extLst>
          </p:cNvPr>
          <p:cNvPicPr>
            <a:picLocks noChangeAspect="1"/>
          </p:cNvPicPr>
          <p:nvPr/>
        </p:nvPicPr>
        <p:blipFill>
          <a:blip r:embed="rId6"/>
          <a:stretch>
            <a:fillRect/>
          </a:stretch>
        </p:blipFill>
        <p:spPr>
          <a:xfrm>
            <a:off x="6689540" y="2938356"/>
            <a:ext cx="1842956" cy="1252246"/>
          </a:xfrm>
          <a:prstGeom prst="rect">
            <a:avLst/>
          </a:prstGeom>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Документ" ma:contentTypeID="0x010100E7A85887BC00AB4B902C95D0D0122006" ma:contentTypeVersion="49" ma:contentTypeDescription="Создание документа." ma:contentTypeScope="" ma:versionID="e1beba7d97727391086f3c76e5681afa">
  <xsd:schema xmlns:xsd="http://www.w3.org/2001/XMLSchema" xmlns:xs="http://www.w3.org/2001/XMLSchema" xmlns:p="http://schemas.microsoft.com/office/2006/metadata/properties" xmlns:ns2="4a252ca3-5a62-4c1c-90a6-29f4710e47f8" targetNamespace="http://schemas.microsoft.com/office/2006/metadata/properties" ma:root="true" ma:fieldsID="644226da6f114a0b9638dd6372d57a13" ns2:_="">
    <xsd:import namespace="4a252ca3-5a62-4c1c-90a6-29f4710e47f8"/>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0"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806FBE-44E9-456E-9A2F-33BAE6B31A22}"/>
</file>

<file path=customXml/itemProps2.xml><?xml version="1.0" encoding="utf-8"?>
<ds:datastoreItem xmlns:ds="http://schemas.openxmlformats.org/officeDocument/2006/customXml" ds:itemID="{C858C1EF-CD64-4918-826E-4D6B222DAE41}"/>
</file>

<file path=customXml/itemProps3.xml><?xml version="1.0" encoding="utf-8"?>
<ds:datastoreItem xmlns:ds="http://schemas.openxmlformats.org/officeDocument/2006/customXml" ds:itemID="{633B8F90-2470-4032-934B-8E7022241112}"/>
</file>

<file path=customXml/itemProps4.xml><?xml version="1.0" encoding="utf-8"?>
<ds:datastoreItem xmlns:ds="http://schemas.openxmlformats.org/officeDocument/2006/customXml" ds:itemID="{A30FDA27-31F1-4386-B42C-B43D52516B59}"/>
</file>

<file path=docProps/app.xml><?xml version="1.0" encoding="utf-8"?>
<Properties xmlns="http://schemas.openxmlformats.org/officeDocument/2006/extended-properties" xmlns:vt="http://schemas.openxmlformats.org/officeDocument/2006/docPropsVTypes">
  <TotalTime>213</TotalTime>
  <Words>1381</Words>
  <Application>Microsoft Office PowerPoint</Application>
  <PresentationFormat>Экран (16:9)</PresentationFormat>
  <Paragraphs>142</Paragraphs>
  <Slides>17</Slides>
  <Notes>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Roboto</vt:lpstr>
      <vt:lpstr>Times New Roman</vt:lpstr>
      <vt:lpstr>Geometric</vt:lpstr>
      <vt:lpstr>Организация воспитательной работы в 2023-2024 учебном году</vt:lpstr>
      <vt:lpstr>Направление КЦП: Развитие воспитательной среды </vt:lpstr>
      <vt:lpstr>Направление КЦП: Развитие воспитательной среды </vt:lpstr>
      <vt:lpstr>Общий замысел программы воспитания «Школа – территория возможностей»</vt:lpstr>
      <vt:lpstr>1. Разработать критерии, и формы мониторинга результатов воспитания и развития обучающихся </vt:lpstr>
      <vt:lpstr>Общий уровень воспитанности</vt:lpstr>
      <vt:lpstr>Уровень воспитанности обучающихся</vt:lpstr>
      <vt:lpstr>2. Анализ реализации воспитательной модели «Школа – территория возможностей» </vt:lpstr>
      <vt:lpstr>ШСК «ОЛИМП»  (Пургин А.В., Дмитриев А.С., Княгинина Е.Р., Нечаева О.Д.)</vt:lpstr>
      <vt:lpstr>Презентация PowerPoint</vt:lpstr>
      <vt:lpstr>Презентация PowerPoint</vt:lpstr>
      <vt:lpstr>Презентация PowerPoint</vt:lpstr>
      <vt:lpstr>Включение в работу детских общественных движений</vt:lpstr>
      <vt:lpstr>Презентация PowerPoint</vt:lpstr>
      <vt:lpstr>3. Согласовать содержание и формы внеурочной, внеклассной работы, школьного самоуправления направленных на воспитание ответственности, гражданской ответственности и патриотизма, активной жизненной позиции обучающихся </vt:lpstr>
      <vt:lpstr>Проблемы</vt:lpstr>
      <vt:lpstr>Перспективы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Организация воспитательной работы в 2021-2022 учебном году</dc:title>
  <cp:lastModifiedBy>Анастасия Евстегнеева</cp:lastModifiedBy>
  <cp:revision>36</cp:revision>
  <dcterms:modified xsi:type="dcterms:W3CDTF">2024-05-29T06:24:48Z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0x010100E7A85887BC00AB4B902C95D0D0122006</vt:lpwstr>
  </property>
</Properties>
</file>