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9" r:id="rId3"/>
    <p:sldId id="265" r:id="rId4"/>
    <p:sldId id="263" r:id="rId5"/>
    <p:sldId id="264" r:id="rId6"/>
    <p:sldId id="267" r:id="rId7"/>
    <p:sldId id="26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C675B-3976-491D-A602-5B812BD59CB1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A5A8CC0-F3C5-4A6C-894D-D39554FA52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C675B-3976-491D-A602-5B812BD59CB1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8CC0-F3C5-4A6C-894D-D39554FA52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C675B-3976-491D-A602-5B812BD59CB1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8CC0-F3C5-4A6C-894D-D39554FA52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C675B-3976-491D-A602-5B812BD59CB1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8CC0-F3C5-4A6C-894D-D39554FA52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C675B-3976-491D-A602-5B812BD59CB1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A5A8CC0-F3C5-4A6C-894D-D39554FA52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C675B-3976-491D-A602-5B812BD59CB1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8CC0-F3C5-4A6C-894D-D39554FA52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C675B-3976-491D-A602-5B812BD59CB1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8CC0-F3C5-4A6C-894D-D39554FA52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C675B-3976-491D-A602-5B812BD59CB1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8CC0-F3C5-4A6C-894D-D39554FA52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C675B-3976-491D-A602-5B812BD59CB1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8CC0-F3C5-4A6C-894D-D39554FA52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C675B-3976-491D-A602-5B812BD59CB1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8CC0-F3C5-4A6C-894D-D39554FA52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C675B-3976-491D-A602-5B812BD59CB1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A5A8CC0-F3C5-4A6C-894D-D39554FA52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30C675B-3976-491D-A602-5B812BD59CB1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A5A8CC0-F3C5-4A6C-894D-D39554FA52A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Оптимизация системы профессионального и личностного роста педагогических работников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Педагогический совет</a:t>
            </a:r>
            <a:br>
              <a:rPr lang="ru-RU" dirty="0" smtClean="0"/>
            </a:br>
            <a:r>
              <a:rPr lang="ru-RU" dirty="0" smtClean="0"/>
              <a:t>31.05.2023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задачи на 2021-2022 год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Организовать работу по формированию единства подходов технологии преподавания у педагогических работников</a:t>
            </a:r>
          </a:p>
          <a:p>
            <a:r>
              <a:rPr lang="ru-RU" dirty="0" smtClean="0"/>
              <a:t>Продолжить работу по реализации системы наставничества</a:t>
            </a:r>
          </a:p>
          <a:p>
            <a:r>
              <a:rPr lang="ru-RU" dirty="0" smtClean="0"/>
              <a:t>Ввести в рамках диссеминации опыта тематические методические недели МО, тематические месячники открытых уроков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Конкурс педагогического мастерства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«</a:t>
            </a:r>
            <a:r>
              <a:rPr lang="ru-RU" sz="2800" dirty="0" smtClean="0"/>
              <a:t>Лучшая методическая разработка» -</a:t>
            </a:r>
            <a:r>
              <a:rPr lang="ru-RU" sz="2800" b="1" dirty="0" smtClean="0"/>
              <a:t>1 место </a:t>
            </a:r>
            <a:r>
              <a:rPr lang="ru-RU" sz="2800" dirty="0" smtClean="0"/>
              <a:t>(Лебедева К.Ю., Скрябина Е.А, </a:t>
            </a:r>
            <a:r>
              <a:rPr lang="ru-RU" sz="2800" dirty="0" err="1" smtClean="0"/>
              <a:t>Овсова</a:t>
            </a:r>
            <a:r>
              <a:rPr lang="ru-RU" sz="2800" dirty="0" smtClean="0"/>
              <a:t> А.А.)</a:t>
            </a:r>
          </a:p>
          <a:p>
            <a:r>
              <a:rPr lang="ru-RU" sz="2800" dirty="0" smtClean="0"/>
              <a:t>«Педагогический дебют» -</a:t>
            </a:r>
            <a:r>
              <a:rPr lang="ru-RU" sz="2800" b="1" dirty="0" smtClean="0"/>
              <a:t>3 место </a:t>
            </a:r>
            <a:r>
              <a:rPr lang="ru-RU" sz="2800" dirty="0" smtClean="0"/>
              <a:t>(</a:t>
            </a:r>
            <a:r>
              <a:rPr lang="ru-RU" sz="2800" dirty="0" err="1" smtClean="0"/>
              <a:t>Княгинина</a:t>
            </a:r>
            <a:r>
              <a:rPr lang="ru-RU" sz="2800" dirty="0" smtClean="0"/>
              <a:t> Е.Р.)</a:t>
            </a:r>
          </a:p>
          <a:p>
            <a:r>
              <a:rPr lang="ru-RU" sz="2800" dirty="0" smtClean="0"/>
              <a:t>«Учитель года» -участник (Воробьёва В. Ю.)</a:t>
            </a:r>
          </a:p>
          <a:p>
            <a:r>
              <a:rPr lang="ru-RU" sz="2800" dirty="0" smtClean="0"/>
              <a:t>Региональный этап Всероссийской олимпиады «Хранители русского языка»- участие, муниципальный этап – </a:t>
            </a:r>
            <a:r>
              <a:rPr lang="ru-RU" sz="2800" b="1" dirty="0" smtClean="0"/>
              <a:t>победитель </a:t>
            </a:r>
            <a:r>
              <a:rPr lang="ru-RU" sz="2800" dirty="0" smtClean="0"/>
              <a:t>( Булатова К.Е.)</a:t>
            </a:r>
          </a:p>
          <a:p>
            <a:r>
              <a:rPr lang="ru-RU" sz="2800" dirty="0" smtClean="0"/>
              <a:t>Региональный конкурс отбор «</a:t>
            </a:r>
            <a:r>
              <a:rPr lang="ru-RU" sz="2800" dirty="0" err="1" smtClean="0"/>
              <a:t>Я-учитель</a:t>
            </a:r>
            <a:r>
              <a:rPr lang="ru-RU" sz="2800" dirty="0" smtClean="0"/>
              <a:t>» (</a:t>
            </a:r>
            <a:r>
              <a:rPr lang="ru-RU" sz="2800" dirty="0" err="1" smtClean="0"/>
              <a:t>Скопцова</a:t>
            </a:r>
            <a:r>
              <a:rPr lang="ru-RU" sz="2800" dirty="0" smtClean="0"/>
              <a:t> Е.В. – </a:t>
            </a:r>
            <a:r>
              <a:rPr lang="ru-RU" sz="2800" b="1" dirty="0" smtClean="0"/>
              <a:t>победитель</a:t>
            </a:r>
            <a:r>
              <a:rPr lang="ru-RU" sz="2800" dirty="0" smtClean="0"/>
              <a:t>)</a:t>
            </a:r>
          </a:p>
          <a:p>
            <a:r>
              <a:rPr lang="ru-RU" sz="2800" dirty="0" smtClean="0"/>
              <a:t>Региональный этап 4 всероссийского конкурса классных руководителей на лучшую методическую разработку (</a:t>
            </a:r>
            <a:r>
              <a:rPr lang="ru-RU" sz="2800" dirty="0" err="1" smtClean="0"/>
              <a:t>Скопцова</a:t>
            </a:r>
            <a:r>
              <a:rPr lang="ru-RU" sz="2800" dirty="0" smtClean="0"/>
              <a:t> Е.В. - </a:t>
            </a:r>
            <a:r>
              <a:rPr lang="ru-RU" sz="2800" b="1" dirty="0" smtClean="0"/>
              <a:t>призер;</a:t>
            </a:r>
            <a:r>
              <a:rPr lang="ru-RU" sz="2800" dirty="0" smtClean="0"/>
              <a:t> участник федерального уровня).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Курсы повышения квалификации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Autofit/>
          </a:bodyPr>
          <a:lstStyle/>
          <a:p>
            <a:r>
              <a:rPr lang="ru-RU" sz="2800" dirty="0" smtClean="0"/>
              <a:t>ФГОС – 9 человек</a:t>
            </a:r>
          </a:p>
          <a:p>
            <a:r>
              <a:rPr lang="ru-RU" sz="2800" dirty="0" smtClean="0"/>
              <a:t>Инклюзивное образование – 2 человека</a:t>
            </a:r>
          </a:p>
          <a:p>
            <a:r>
              <a:rPr lang="ru-RU" sz="2800" dirty="0" smtClean="0"/>
              <a:t>Иное –  9 человек</a:t>
            </a:r>
          </a:p>
          <a:p>
            <a:r>
              <a:rPr lang="ru-RU" sz="2800" dirty="0" smtClean="0"/>
              <a:t>Переквалификация – 1 человек.</a:t>
            </a:r>
          </a:p>
          <a:p>
            <a:r>
              <a:rPr lang="ru-RU" sz="2800" dirty="0" smtClean="0"/>
              <a:t>Участие в семинарах и конференциях (разного уровня)</a:t>
            </a:r>
          </a:p>
          <a:p>
            <a:endParaRPr lang="ru-RU" sz="32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Категории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Подтвердили высшую категорию 2 человека: Петрова И.В., Каткова Т.Н.</a:t>
            </a:r>
          </a:p>
          <a:p>
            <a:endParaRPr lang="ru-RU" dirty="0" smtClean="0"/>
          </a:p>
          <a:p>
            <a:r>
              <a:rPr lang="ru-RU" dirty="0" smtClean="0"/>
              <a:t>Многие педагоги являются членами жюри муниципальных, региональных конкурсов, олимпиад и экспертами предметных комиссий (10 человек)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Молодые специалисты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Качан</a:t>
            </a:r>
            <a:r>
              <a:rPr lang="ru-RU" dirty="0" smtClean="0"/>
              <a:t> А.В., </a:t>
            </a:r>
            <a:r>
              <a:rPr lang="ru-RU" dirty="0" err="1" smtClean="0"/>
              <a:t>Адеева</a:t>
            </a:r>
            <a:r>
              <a:rPr lang="ru-RU" dirty="0" smtClean="0"/>
              <a:t> А.А., Смирнов Д.А.</a:t>
            </a:r>
          </a:p>
          <a:p>
            <a:r>
              <a:rPr lang="ru-RU" dirty="0" smtClean="0"/>
              <a:t>Малкова Т.А.</a:t>
            </a:r>
          </a:p>
          <a:p>
            <a:r>
              <a:rPr lang="ru-RU" dirty="0" smtClean="0"/>
              <a:t>Программа «Наставничество». </a:t>
            </a:r>
          </a:p>
          <a:p>
            <a:r>
              <a:rPr lang="ru-RU" dirty="0" smtClean="0"/>
              <a:t>Открытые уроки</a:t>
            </a:r>
          </a:p>
          <a:p>
            <a:r>
              <a:rPr lang="ru-RU" dirty="0" smtClean="0"/>
              <a:t>Консультации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Диссеминировать</a:t>
            </a:r>
            <a:r>
              <a:rPr lang="ru-RU" dirty="0" smtClean="0"/>
              <a:t> опыт педагогов школы по поддержке и сопровождению высокомотивированных и одаренных учащихся</a:t>
            </a:r>
          </a:p>
          <a:p>
            <a:r>
              <a:rPr lang="ru-RU" dirty="0" err="1" smtClean="0"/>
              <a:t>Диссеминировать</a:t>
            </a:r>
            <a:r>
              <a:rPr lang="ru-RU" dirty="0" smtClean="0"/>
              <a:t> опыт педагогов по поддержке и сопровождению молодых специалистов</a:t>
            </a:r>
          </a:p>
          <a:p>
            <a:r>
              <a:rPr lang="ru-RU" dirty="0" smtClean="0"/>
              <a:t>темы самообразования, открытые уроки, ИОМ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4024E26-E2C5-4B94-B4F4-81D1B4332B28}"/>
</file>

<file path=customXml/itemProps2.xml><?xml version="1.0" encoding="utf-8"?>
<ds:datastoreItem xmlns:ds="http://schemas.openxmlformats.org/officeDocument/2006/customXml" ds:itemID="{E522C3D3-49F1-4723-AEC4-9EE2357F1B88}"/>
</file>

<file path=customXml/itemProps3.xml><?xml version="1.0" encoding="utf-8"?>
<ds:datastoreItem xmlns:ds="http://schemas.openxmlformats.org/officeDocument/2006/customXml" ds:itemID="{B5D16601-DC20-4D28-8A06-9B847472D802}"/>
</file>

<file path=customXml/itemProps4.xml><?xml version="1.0" encoding="utf-8"?>
<ds:datastoreItem xmlns:ds="http://schemas.openxmlformats.org/officeDocument/2006/customXml" ds:itemID="{D2BABBA1-C03F-42D9-BF32-4943D1B98BB3}"/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221</TotalTime>
  <Words>256</Words>
  <Application>Microsoft Office PowerPoint</Application>
  <PresentationFormat>Экран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Calibri</vt:lpstr>
      <vt:lpstr>Cambria</vt:lpstr>
      <vt:lpstr>Franklin Gothic Book</vt:lpstr>
      <vt:lpstr>Perpetua</vt:lpstr>
      <vt:lpstr>Wingdings 2</vt:lpstr>
      <vt:lpstr>Справедливость</vt:lpstr>
      <vt:lpstr>Педагогический совет 31.05.2023</vt:lpstr>
      <vt:lpstr>Основные задачи на 2021-2022 год</vt:lpstr>
      <vt:lpstr>Конкурс педагогического мастерства</vt:lpstr>
      <vt:lpstr>Курсы повышения квалификации</vt:lpstr>
      <vt:lpstr>Категории</vt:lpstr>
      <vt:lpstr>Молодые специалисты</vt:lpstr>
      <vt:lpstr>Проблемы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совет 26.05.2022</dc:title>
  <dc:creator>Ольга Юрьевна</dc:creator>
  <cp:lastModifiedBy>User</cp:lastModifiedBy>
  <cp:revision>33</cp:revision>
  <dcterms:created xsi:type="dcterms:W3CDTF">2022-05-24T16:52:18Z</dcterms:created>
  <dcterms:modified xsi:type="dcterms:W3CDTF">2023-05-30T12:38:27Z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</Properties>
</file>