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B0D8CFA-FB75-4792-9F42-4E71D37EFEAF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D3E3519-F767-4526-B732-2408F3FBD40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6832"/>
            <a:ext cx="8424935" cy="46085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/>
          </a:p>
          <a:p>
            <a:pPr lvl="0"/>
            <a:r>
              <a:rPr lang="ru-RU" dirty="0"/>
              <a:t>исследователь,</a:t>
            </a:r>
          </a:p>
          <a:p>
            <a:pPr lvl="0"/>
            <a:r>
              <a:rPr lang="ru-RU" dirty="0"/>
              <a:t>воспитатель,</a:t>
            </a:r>
          </a:p>
          <a:p>
            <a:pPr lvl="0"/>
            <a:r>
              <a:rPr lang="ru-RU" dirty="0"/>
              <a:t>консультант,</a:t>
            </a:r>
          </a:p>
          <a:p>
            <a:pPr lvl="0"/>
            <a:r>
              <a:rPr lang="ru-RU" dirty="0"/>
              <a:t>руководитель </a:t>
            </a:r>
            <a:r>
              <a:rPr lang="ru-RU" dirty="0" smtClean="0"/>
              <a:t>проектов,</a:t>
            </a:r>
            <a:endParaRPr lang="ru-RU" dirty="0"/>
          </a:p>
          <a:p>
            <a:pPr lvl="0"/>
            <a:r>
              <a:rPr lang="ru-RU" dirty="0" smtClean="0"/>
              <a:t>стремление </a:t>
            </a:r>
            <a:r>
              <a:rPr lang="ru-RU" dirty="0"/>
              <a:t>к </a:t>
            </a:r>
            <a:r>
              <a:rPr lang="ru-RU" dirty="0" smtClean="0"/>
              <a:t>росту профессиональных компетенций</a:t>
            </a:r>
            <a:endParaRPr lang="ru-RU" dirty="0"/>
          </a:p>
          <a:p>
            <a:pPr lvl="0"/>
            <a:r>
              <a:rPr lang="ru-RU" dirty="0" smtClean="0"/>
              <a:t>дает </a:t>
            </a:r>
            <a:r>
              <a:rPr lang="ru-RU" dirty="0"/>
              <a:t>право выбора</a:t>
            </a:r>
          </a:p>
          <a:p>
            <a:pPr>
              <a:buNone/>
            </a:pPr>
            <a:r>
              <a:rPr lang="ru-RU" dirty="0"/>
              <a:t>«Российское образование 2020» </a:t>
            </a:r>
            <a:r>
              <a:rPr lang="ru-RU" dirty="0" err="1"/>
              <a:t>п</a:t>
            </a:r>
            <a:r>
              <a:rPr lang="ru-RU" dirty="0"/>
              <a:t> 1.3.6</a:t>
            </a:r>
          </a:p>
          <a:p>
            <a:pPr lvl="0"/>
            <a:r>
              <a:rPr lang="ru-RU" dirty="0" err="1" smtClean="0"/>
              <a:t>беспроблемность</a:t>
            </a:r>
            <a:endParaRPr lang="ru-RU" dirty="0"/>
          </a:p>
          <a:p>
            <a:pPr>
              <a:buNone/>
            </a:pPr>
            <a:r>
              <a:rPr lang="ru-RU" dirty="0"/>
              <a:t>«Образование и общество» п.4.9 </a:t>
            </a:r>
            <a:r>
              <a:rPr lang="ru-RU" dirty="0" err="1"/>
              <a:t>п</a:t>
            </a:r>
            <a:r>
              <a:rPr lang="ru-RU" dirty="0"/>
              <a:t> 4.8 </a:t>
            </a:r>
            <a:r>
              <a:rPr lang="ru-RU" dirty="0" err="1"/>
              <a:t>п</a:t>
            </a:r>
            <a:r>
              <a:rPr lang="ru-RU" dirty="0"/>
              <a:t> 4.3 (</a:t>
            </a:r>
            <a:r>
              <a:rPr lang="ru-RU" dirty="0" err="1"/>
              <a:t>стр</a:t>
            </a:r>
            <a:r>
              <a:rPr lang="ru-RU" dirty="0"/>
              <a:t> 63)</a:t>
            </a:r>
          </a:p>
          <a:p>
            <a:pPr lvl="0"/>
            <a:r>
              <a:rPr lang="ru-RU" dirty="0" smtClean="0"/>
              <a:t>творческий</a:t>
            </a:r>
            <a:r>
              <a:rPr lang="ru-RU" dirty="0"/>
              <a:t>, инициативный</a:t>
            </a:r>
          </a:p>
          <a:p>
            <a:pPr>
              <a:buNone/>
            </a:pPr>
            <a:r>
              <a:rPr lang="ru-RU" dirty="0"/>
              <a:t>«Образование и общество» п.3.2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образ педагога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(Модель образования 2020)</a:t>
            </a:r>
            <a:r>
              <a:rPr lang="ru-RU" i="1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3" y="2675466"/>
            <a:ext cx="7740848" cy="3705861"/>
          </a:xfrm>
        </p:spPr>
        <p:txBody>
          <a:bodyPr/>
          <a:lstStyle/>
          <a:p>
            <a:r>
              <a:rPr lang="ru-RU" b="1" dirty="0"/>
              <a:t>Из "Концепции 2020":</a:t>
            </a:r>
            <a:r>
              <a:rPr lang="ru-RU" dirty="0"/>
              <a:t> Фактически речь идет о выделении из социальных групп </a:t>
            </a:r>
            <a:r>
              <a:rPr lang="ru-RU" dirty="0" smtClean="0"/>
              <a:t>квалифицированных </a:t>
            </a:r>
            <a:r>
              <a:rPr lang="ru-RU" dirty="0"/>
              <a:t>исполнителей тех работников, которые обладают повышенной адаптивностью к изменениям и специфическими компетенциями поиска, оценки и внедрения нового.</a:t>
            </a:r>
          </a:p>
          <a:p>
            <a:pPr lvl="0">
              <a:buClr>
                <a:srgbClr val="31B6FD"/>
              </a:buClr>
            </a:pPr>
            <a:r>
              <a:rPr lang="ru-RU" dirty="0">
                <a:solidFill>
                  <a:srgbClr val="073E87"/>
                </a:solidFill>
              </a:rPr>
              <a:t>Решение исследовательских задач сегодня рассматривается не просто как право педагога, но и как его профессиональная обязанность.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AWJJH2MPE6E2-1585558818-1013</_dlc_DocId>
    <_dlc_DocIdUrl xmlns="4a252ca3-5a62-4c1c-90a6-29f4710e47f8">
      <Url>http://edu-sps.koiro.local/Kostroma_EDU/kos-sch-29/_layouts/15/DocIdRedir.aspx?ID=AWJJH2MPE6E2-1585558818-1013</Url>
      <Description>AWJJH2MPE6E2-1585558818-1013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B8F5C2-77B4-4FEF-8C74-40F8253E7CE2}"/>
</file>

<file path=customXml/itemProps2.xml><?xml version="1.0" encoding="utf-8"?>
<ds:datastoreItem xmlns:ds="http://schemas.openxmlformats.org/officeDocument/2006/customXml" ds:itemID="{751101F8-EDE8-4C9E-B354-60BBBCBF5A38}"/>
</file>

<file path=customXml/itemProps3.xml><?xml version="1.0" encoding="utf-8"?>
<ds:datastoreItem xmlns:ds="http://schemas.openxmlformats.org/officeDocument/2006/customXml" ds:itemID="{333E2A31-0B7B-498F-AD7C-849E429E0A78}"/>
</file>

<file path=customXml/itemProps4.xml><?xml version="1.0" encoding="utf-8"?>
<ds:datastoreItem xmlns:ds="http://schemas.openxmlformats.org/officeDocument/2006/customXml" ds:itemID="{F73A50EB-32B2-4380-923A-BA566064D5DE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</TotalTime>
  <Words>55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образ педагога  (Модель образования 2020):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ПК</cp:lastModifiedBy>
  <cp:revision>4</cp:revision>
  <dcterms:created xsi:type="dcterms:W3CDTF">2013-12-12T22:42:44Z</dcterms:created>
  <dcterms:modified xsi:type="dcterms:W3CDTF">2013-12-13T11:36:23Z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30c05c40-bed3-4f19-a785-dcb28d0f10d7</vt:lpwstr>
  </property>
</Properties>
</file>