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diagrams/data4.xml" ContentType="application/vnd.openxmlformats-officedocument.drawingml.diagramData+xml"/>
  <Override PartName="/ppt/diagrams/data2.xml" ContentType="application/vnd.openxmlformats-officedocument.drawingml.diagramData+xml"/>
  <Override PartName="/ppt/diagrams/data1.xml" ContentType="application/vnd.openxmlformats-officedocument.drawingml.diagramData+xml"/>
  <Override PartName="/ppt/diagrams/data3.xml" ContentType="application/vnd.openxmlformats-officedocument.drawingml.diagramData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10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3.xml" ContentType="application/vnd.ms-office.drawingml.diagramDrawing+xml"/>
  <Override PartName="/ppt/diagrams/drawing1.xml" ContentType="application/vnd.ms-office.drawingml.diagramDrawing+xml"/>
  <Override PartName="/ppt/diagrams/layout2.xml" ContentType="application/vnd.openxmlformats-officedocument.drawingml.diagramLayout+xml"/>
  <Override PartName="/ppt/diagrams/drawing4.xml" ContentType="application/vnd.ms-office.drawingml.diagramDrawing+xml"/>
  <Override PartName="/ppt/diagrams/colors4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4.xml" ContentType="application/vnd.openxmlformats-officedocument.drawingml.diagramLayout+xml"/>
  <Override PartName="/ppt/diagrams/colors3.xml" ContentType="application/vnd.openxmlformats-officedocument.drawingml.diagramColors+xml"/>
  <Override PartName="/ppt/diagrams/layout3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quickStyle3.xml" ContentType="application/vnd.openxmlformats-officedocument.drawingml.diagramStyle+xml"/>
  <Override PartName="/ppt/diagrams/drawing2.xml" ContentType="application/vnd.ms-office.drawingml.diagramDrawing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0" r:id="rId3"/>
    <p:sldId id="257" r:id="rId4"/>
    <p:sldId id="264" r:id="rId5"/>
    <p:sldId id="261" r:id="rId6"/>
    <p:sldId id="263" r:id="rId7"/>
    <p:sldId id="258" r:id="rId8"/>
    <p:sldId id="259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/>
  </p:normalViewPr>
  <p:slideViewPr>
    <p:cSldViewPr snapToGrid="0">
      <p:cViewPr varScale="1">
        <p:scale>
          <a:sx n="73" d="100"/>
          <a:sy n="73" d="100"/>
        </p:scale>
        <p:origin x="-57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ustomXml" Target="../customXml/item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A8DBFBF-B46B-4BFC-93E5-CCB2D47165CB}" type="doc">
      <dgm:prSet loTypeId="urn:microsoft.com/office/officeart/2008/layout/PictureStrip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B626998-77E8-4CD9-B79B-CB4DB972E304}">
      <dgm:prSet phldrT="[Текст]"/>
      <dgm:spPr/>
      <dgm:t>
        <a:bodyPr/>
        <a:lstStyle/>
        <a:p>
          <a:r>
            <a:rPr lang="ru-RU" dirty="0" smtClean="0"/>
            <a:t>Стратегия научно-технологического развития РФ</a:t>
          </a:r>
          <a:endParaRPr lang="ru-RU" dirty="0"/>
        </a:p>
      </dgm:t>
    </dgm:pt>
    <dgm:pt modelId="{61E34B98-091D-4A66-9763-2E06FCB8F19E}" type="parTrans" cxnId="{AAE4E8E0-19D1-4F14-A76A-7DB9C46CB087}">
      <dgm:prSet/>
      <dgm:spPr/>
      <dgm:t>
        <a:bodyPr/>
        <a:lstStyle/>
        <a:p>
          <a:endParaRPr lang="ru-RU"/>
        </a:p>
      </dgm:t>
    </dgm:pt>
    <dgm:pt modelId="{09C87800-0E73-498B-9CF6-9DA01B69E99C}" type="sibTrans" cxnId="{AAE4E8E0-19D1-4F14-A76A-7DB9C46CB087}">
      <dgm:prSet/>
      <dgm:spPr/>
      <dgm:t>
        <a:bodyPr/>
        <a:lstStyle/>
        <a:p>
          <a:endParaRPr lang="ru-RU"/>
        </a:p>
      </dgm:t>
    </dgm:pt>
    <dgm:pt modelId="{1321B1AF-872F-4F33-A623-46597D95B359}">
      <dgm:prSet phldrT="[Текст]"/>
      <dgm:spPr/>
      <dgm:t>
        <a:bodyPr/>
        <a:lstStyle/>
        <a:p>
          <a:r>
            <a:rPr lang="ru-RU" dirty="0" smtClean="0"/>
            <a:t>Стратегия развития информационного общества в РФ на 2017-2030 годы</a:t>
          </a:r>
          <a:endParaRPr lang="ru-RU" dirty="0"/>
        </a:p>
      </dgm:t>
    </dgm:pt>
    <dgm:pt modelId="{F4615ADF-AF9A-4769-B164-60FA3E04251F}" type="parTrans" cxnId="{D72DF382-6A36-4B8C-B4CE-23709269E11B}">
      <dgm:prSet/>
      <dgm:spPr/>
      <dgm:t>
        <a:bodyPr/>
        <a:lstStyle/>
        <a:p>
          <a:endParaRPr lang="ru-RU"/>
        </a:p>
      </dgm:t>
    </dgm:pt>
    <dgm:pt modelId="{383CAC11-9116-4355-9DDD-8471A02301C9}" type="sibTrans" cxnId="{D72DF382-6A36-4B8C-B4CE-23709269E11B}">
      <dgm:prSet/>
      <dgm:spPr/>
      <dgm:t>
        <a:bodyPr/>
        <a:lstStyle/>
        <a:p>
          <a:endParaRPr lang="ru-RU"/>
        </a:p>
      </dgm:t>
    </dgm:pt>
    <dgm:pt modelId="{A5FF5B6E-3D23-44C2-B99E-DAC35591B461}">
      <dgm:prSet phldrT="[Текст]"/>
      <dgm:spPr/>
      <dgm:t>
        <a:bodyPr/>
        <a:lstStyle/>
        <a:p>
          <a:r>
            <a:rPr lang="ru-RU" dirty="0" smtClean="0"/>
            <a:t>Стратегия инновационного развития РФ на период до 2020 года</a:t>
          </a:r>
          <a:endParaRPr lang="ru-RU" dirty="0"/>
        </a:p>
      </dgm:t>
    </dgm:pt>
    <dgm:pt modelId="{6482E30D-708C-40F0-8EB9-5B1528C73022}" type="parTrans" cxnId="{BBB1E531-9BEC-4708-9C53-F16CB053D2AB}">
      <dgm:prSet/>
      <dgm:spPr/>
      <dgm:t>
        <a:bodyPr/>
        <a:lstStyle/>
        <a:p>
          <a:endParaRPr lang="ru-RU"/>
        </a:p>
      </dgm:t>
    </dgm:pt>
    <dgm:pt modelId="{FD1C3B4D-90FE-4701-BDF2-DF5771F58C42}" type="sibTrans" cxnId="{BBB1E531-9BEC-4708-9C53-F16CB053D2AB}">
      <dgm:prSet/>
      <dgm:spPr/>
      <dgm:t>
        <a:bodyPr/>
        <a:lstStyle/>
        <a:p>
          <a:endParaRPr lang="ru-RU"/>
        </a:p>
      </dgm:t>
    </dgm:pt>
    <dgm:pt modelId="{42F9BD63-0445-44F8-89BA-E82E0420A95A}">
      <dgm:prSet phldrT="[Текст]"/>
      <dgm:spPr/>
      <dgm:t>
        <a:bodyPr/>
        <a:lstStyle/>
        <a:p>
          <a:r>
            <a:rPr lang="ru-RU" dirty="0" smtClean="0"/>
            <a:t>Стратегия развития воспитания в РФ на период до 2025 года</a:t>
          </a:r>
          <a:endParaRPr lang="ru-RU" dirty="0"/>
        </a:p>
      </dgm:t>
    </dgm:pt>
    <dgm:pt modelId="{3BB86228-F5D9-4BDF-ADB9-CE6DC16D0CC1}" type="parTrans" cxnId="{AA40575E-7CCF-4A0C-A456-13F08196526F}">
      <dgm:prSet/>
      <dgm:spPr/>
      <dgm:t>
        <a:bodyPr/>
        <a:lstStyle/>
        <a:p>
          <a:endParaRPr lang="ru-RU"/>
        </a:p>
      </dgm:t>
    </dgm:pt>
    <dgm:pt modelId="{EE1B2C87-A05E-4297-BF65-C4FB2D86729B}" type="sibTrans" cxnId="{AA40575E-7CCF-4A0C-A456-13F08196526F}">
      <dgm:prSet/>
      <dgm:spPr/>
      <dgm:t>
        <a:bodyPr/>
        <a:lstStyle/>
        <a:p>
          <a:endParaRPr lang="ru-RU"/>
        </a:p>
      </dgm:t>
    </dgm:pt>
    <dgm:pt modelId="{5944F161-1F09-4821-9C8D-FFE513D68314}" type="pres">
      <dgm:prSet presAssocID="{2A8DBFBF-B46B-4BFC-93E5-CCB2D47165C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D77FCB5-9E9F-495B-85E3-78FACD9ED232}" type="pres">
      <dgm:prSet presAssocID="{2B626998-77E8-4CD9-B79B-CB4DB972E304}" presName="composite" presStyleCnt="0"/>
      <dgm:spPr/>
    </dgm:pt>
    <dgm:pt modelId="{B709D269-E417-4452-BB5F-C7D9D7231C11}" type="pres">
      <dgm:prSet presAssocID="{2B626998-77E8-4CD9-B79B-CB4DB972E304}" presName="rect1" presStyleLbl="tr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9AB212-B6A5-49A5-9C2C-8A66409F64C5}" type="pres">
      <dgm:prSet presAssocID="{2B626998-77E8-4CD9-B79B-CB4DB972E304}" presName="rect2" presStyleLbl="fgImgPlace1" presStyleIdx="0" presStyleCnt="4"/>
      <dgm:spPr/>
    </dgm:pt>
    <dgm:pt modelId="{F18790BE-36BC-4527-91A7-04A47BD14C7F}" type="pres">
      <dgm:prSet presAssocID="{09C87800-0E73-498B-9CF6-9DA01B69E99C}" presName="sibTrans" presStyleCnt="0"/>
      <dgm:spPr/>
    </dgm:pt>
    <dgm:pt modelId="{D144DA49-72E8-47F4-85EB-9016AA673A3A}" type="pres">
      <dgm:prSet presAssocID="{1321B1AF-872F-4F33-A623-46597D95B359}" presName="composite" presStyleCnt="0"/>
      <dgm:spPr/>
    </dgm:pt>
    <dgm:pt modelId="{9D279D7E-22EF-40A0-BF18-11F28C4608F4}" type="pres">
      <dgm:prSet presAssocID="{1321B1AF-872F-4F33-A623-46597D95B359}" presName="rect1" presStyleLbl="tr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C9698C-D361-489F-BE75-ADE19656A0BC}" type="pres">
      <dgm:prSet presAssocID="{1321B1AF-872F-4F33-A623-46597D95B359}" presName="rect2" presStyleLbl="fgImgPlace1" presStyleIdx="1" presStyleCnt="4"/>
      <dgm:spPr/>
    </dgm:pt>
    <dgm:pt modelId="{98F5F887-AFA9-474B-8BEF-A3FA1EC239DB}" type="pres">
      <dgm:prSet presAssocID="{383CAC11-9116-4355-9DDD-8471A02301C9}" presName="sibTrans" presStyleCnt="0"/>
      <dgm:spPr/>
    </dgm:pt>
    <dgm:pt modelId="{FCCDF464-F685-4F87-8ED8-85D4968F18FF}" type="pres">
      <dgm:prSet presAssocID="{A5FF5B6E-3D23-44C2-B99E-DAC35591B461}" presName="composite" presStyleCnt="0"/>
      <dgm:spPr/>
    </dgm:pt>
    <dgm:pt modelId="{820C0F4F-369B-4D99-9411-D060747125A5}" type="pres">
      <dgm:prSet presAssocID="{A5FF5B6E-3D23-44C2-B99E-DAC35591B461}" presName="rect1" presStyleLbl="tr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FA2F24-6947-4A25-B8AE-9E30A795C369}" type="pres">
      <dgm:prSet presAssocID="{A5FF5B6E-3D23-44C2-B99E-DAC35591B461}" presName="rect2" presStyleLbl="fgImgPlace1" presStyleIdx="2" presStyleCnt="4"/>
      <dgm:spPr/>
    </dgm:pt>
    <dgm:pt modelId="{5ADA0085-858A-4632-BFF8-7259888C7388}" type="pres">
      <dgm:prSet presAssocID="{FD1C3B4D-90FE-4701-BDF2-DF5771F58C42}" presName="sibTrans" presStyleCnt="0"/>
      <dgm:spPr/>
    </dgm:pt>
    <dgm:pt modelId="{896D2D13-C344-4B07-B638-49DFEDFBF505}" type="pres">
      <dgm:prSet presAssocID="{42F9BD63-0445-44F8-89BA-E82E0420A95A}" presName="composite" presStyleCnt="0"/>
      <dgm:spPr/>
    </dgm:pt>
    <dgm:pt modelId="{AEC9FBB0-5244-42AD-9A4D-D6246D8D28E6}" type="pres">
      <dgm:prSet presAssocID="{42F9BD63-0445-44F8-89BA-E82E0420A95A}" presName="rect1" presStyleLbl="tr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C5AE8B-8BC6-4CC9-90D3-C0530B925ECD}" type="pres">
      <dgm:prSet presAssocID="{42F9BD63-0445-44F8-89BA-E82E0420A95A}" presName="rect2" presStyleLbl="fgImgPlace1" presStyleIdx="3" presStyleCnt="4"/>
      <dgm:spPr/>
    </dgm:pt>
  </dgm:ptLst>
  <dgm:cxnLst>
    <dgm:cxn modelId="{B17361AE-0DDA-4B46-BC26-442942513CC8}" type="presOf" srcId="{42F9BD63-0445-44F8-89BA-E82E0420A95A}" destId="{AEC9FBB0-5244-42AD-9A4D-D6246D8D28E6}" srcOrd="0" destOrd="0" presId="urn:microsoft.com/office/officeart/2008/layout/PictureStrips"/>
    <dgm:cxn modelId="{AA40575E-7CCF-4A0C-A456-13F08196526F}" srcId="{2A8DBFBF-B46B-4BFC-93E5-CCB2D47165CB}" destId="{42F9BD63-0445-44F8-89BA-E82E0420A95A}" srcOrd="3" destOrd="0" parTransId="{3BB86228-F5D9-4BDF-ADB9-CE6DC16D0CC1}" sibTransId="{EE1B2C87-A05E-4297-BF65-C4FB2D86729B}"/>
    <dgm:cxn modelId="{D72DF382-6A36-4B8C-B4CE-23709269E11B}" srcId="{2A8DBFBF-B46B-4BFC-93E5-CCB2D47165CB}" destId="{1321B1AF-872F-4F33-A623-46597D95B359}" srcOrd="1" destOrd="0" parTransId="{F4615ADF-AF9A-4769-B164-60FA3E04251F}" sibTransId="{383CAC11-9116-4355-9DDD-8471A02301C9}"/>
    <dgm:cxn modelId="{AC6F07D9-BF24-44FA-8201-B451D57BA6AF}" type="presOf" srcId="{A5FF5B6E-3D23-44C2-B99E-DAC35591B461}" destId="{820C0F4F-369B-4D99-9411-D060747125A5}" srcOrd="0" destOrd="0" presId="urn:microsoft.com/office/officeart/2008/layout/PictureStrips"/>
    <dgm:cxn modelId="{A1D30243-3C79-4CC1-B564-36E34A780A99}" type="presOf" srcId="{1321B1AF-872F-4F33-A623-46597D95B359}" destId="{9D279D7E-22EF-40A0-BF18-11F28C4608F4}" srcOrd="0" destOrd="0" presId="urn:microsoft.com/office/officeart/2008/layout/PictureStrips"/>
    <dgm:cxn modelId="{AAE4E8E0-19D1-4F14-A76A-7DB9C46CB087}" srcId="{2A8DBFBF-B46B-4BFC-93E5-CCB2D47165CB}" destId="{2B626998-77E8-4CD9-B79B-CB4DB972E304}" srcOrd="0" destOrd="0" parTransId="{61E34B98-091D-4A66-9763-2E06FCB8F19E}" sibTransId="{09C87800-0E73-498B-9CF6-9DA01B69E99C}"/>
    <dgm:cxn modelId="{D364B9E2-FA67-4D0D-88DF-38C643F1AF78}" type="presOf" srcId="{2B626998-77E8-4CD9-B79B-CB4DB972E304}" destId="{B709D269-E417-4452-BB5F-C7D9D7231C11}" srcOrd="0" destOrd="0" presId="urn:microsoft.com/office/officeart/2008/layout/PictureStrips"/>
    <dgm:cxn modelId="{BBB1E531-9BEC-4708-9C53-F16CB053D2AB}" srcId="{2A8DBFBF-B46B-4BFC-93E5-CCB2D47165CB}" destId="{A5FF5B6E-3D23-44C2-B99E-DAC35591B461}" srcOrd="2" destOrd="0" parTransId="{6482E30D-708C-40F0-8EB9-5B1528C73022}" sibTransId="{FD1C3B4D-90FE-4701-BDF2-DF5771F58C42}"/>
    <dgm:cxn modelId="{C525B3F8-479F-4398-8FDC-FE1C3126592C}" type="presOf" srcId="{2A8DBFBF-B46B-4BFC-93E5-CCB2D47165CB}" destId="{5944F161-1F09-4821-9C8D-FFE513D68314}" srcOrd="0" destOrd="0" presId="urn:microsoft.com/office/officeart/2008/layout/PictureStrips"/>
    <dgm:cxn modelId="{575956A8-BEB4-48FD-9C80-F9981F1EE454}" type="presParOf" srcId="{5944F161-1F09-4821-9C8D-FFE513D68314}" destId="{6D77FCB5-9E9F-495B-85E3-78FACD9ED232}" srcOrd="0" destOrd="0" presId="urn:microsoft.com/office/officeart/2008/layout/PictureStrips"/>
    <dgm:cxn modelId="{28853E0A-4390-4141-AC69-5E1F64E45A6D}" type="presParOf" srcId="{6D77FCB5-9E9F-495B-85E3-78FACD9ED232}" destId="{B709D269-E417-4452-BB5F-C7D9D7231C11}" srcOrd="0" destOrd="0" presId="urn:microsoft.com/office/officeart/2008/layout/PictureStrips"/>
    <dgm:cxn modelId="{FF01F5E7-9062-4F39-8DEB-FB8D47A1254A}" type="presParOf" srcId="{6D77FCB5-9E9F-495B-85E3-78FACD9ED232}" destId="{7A9AB212-B6A5-49A5-9C2C-8A66409F64C5}" srcOrd="1" destOrd="0" presId="urn:microsoft.com/office/officeart/2008/layout/PictureStrips"/>
    <dgm:cxn modelId="{F66E6010-DECA-47FE-89FE-B91EDB09C8E3}" type="presParOf" srcId="{5944F161-1F09-4821-9C8D-FFE513D68314}" destId="{F18790BE-36BC-4527-91A7-04A47BD14C7F}" srcOrd="1" destOrd="0" presId="urn:microsoft.com/office/officeart/2008/layout/PictureStrips"/>
    <dgm:cxn modelId="{E89FF226-E508-45CD-A8EF-4DD38EFE364F}" type="presParOf" srcId="{5944F161-1F09-4821-9C8D-FFE513D68314}" destId="{D144DA49-72E8-47F4-85EB-9016AA673A3A}" srcOrd="2" destOrd="0" presId="urn:microsoft.com/office/officeart/2008/layout/PictureStrips"/>
    <dgm:cxn modelId="{C43EE0D7-76F7-441D-B1AF-F7624B0D5D26}" type="presParOf" srcId="{D144DA49-72E8-47F4-85EB-9016AA673A3A}" destId="{9D279D7E-22EF-40A0-BF18-11F28C4608F4}" srcOrd="0" destOrd="0" presId="urn:microsoft.com/office/officeart/2008/layout/PictureStrips"/>
    <dgm:cxn modelId="{1B4A3C2D-A5A0-4DD0-A586-00083219592F}" type="presParOf" srcId="{D144DA49-72E8-47F4-85EB-9016AA673A3A}" destId="{2DC9698C-D361-489F-BE75-ADE19656A0BC}" srcOrd="1" destOrd="0" presId="urn:microsoft.com/office/officeart/2008/layout/PictureStrips"/>
    <dgm:cxn modelId="{380DA9C1-36C8-4568-BD31-AEACE36E57E1}" type="presParOf" srcId="{5944F161-1F09-4821-9C8D-FFE513D68314}" destId="{98F5F887-AFA9-474B-8BEF-A3FA1EC239DB}" srcOrd="3" destOrd="0" presId="urn:microsoft.com/office/officeart/2008/layout/PictureStrips"/>
    <dgm:cxn modelId="{B01BDAF7-B067-4E12-BDAC-2272EFED4C38}" type="presParOf" srcId="{5944F161-1F09-4821-9C8D-FFE513D68314}" destId="{FCCDF464-F685-4F87-8ED8-85D4968F18FF}" srcOrd="4" destOrd="0" presId="urn:microsoft.com/office/officeart/2008/layout/PictureStrips"/>
    <dgm:cxn modelId="{5BD14CED-8FA6-4602-97BC-0B0006FF7771}" type="presParOf" srcId="{FCCDF464-F685-4F87-8ED8-85D4968F18FF}" destId="{820C0F4F-369B-4D99-9411-D060747125A5}" srcOrd="0" destOrd="0" presId="urn:microsoft.com/office/officeart/2008/layout/PictureStrips"/>
    <dgm:cxn modelId="{9C374021-C74E-434C-87F3-03F75DC768AC}" type="presParOf" srcId="{FCCDF464-F685-4F87-8ED8-85D4968F18FF}" destId="{DCFA2F24-6947-4A25-B8AE-9E30A795C369}" srcOrd="1" destOrd="0" presId="urn:microsoft.com/office/officeart/2008/layout/PictureStrips"/>
    <dgm:cxn modelId="{E7A7F10E-9FDA-4C94-891E-BAC0203EEF4B}" type="presParOf" srcId="{5944F161-1F09-4821-9C8D-FFE513D68314}" destId="{5ADA0085-858A-4632-BFF8-7259888C7388}" srcOrd="5" destOrd="0" presId="urn:microsoft.com/office/officeart/2008/layout/PictureStrips"/>
    <dgm:cxn modelId="{734F0068-8035-46C3-80A7-A4D2094181CC}" type="presParOf" srcId="{5944F161-1F09-4821-9C8D-FFE513D68314}" destId="{896D2D13-C344-4B07-B638-49DFEDFBF505}" srcOrd="6" destOrd="0" presId="urn:microsoft.com/office/officeart/2008/layout/PictureStrips"/>
    <dgm:cxn modelId="{2FB40A7D-DED9-42D8-B021-EB41A5454B56}" type="presParOf" srcId="{896D2D13-C344-4B07-B638-49DFEDFBF505}" destId="{AEC9FBB0-5244-42AD-9A4D-D6246D8D28E6}" srcOrd="0" destOrd="0" presId="urn:microsoft.com/office/officeart/2008/layout/PictureStrips"/>
    <dgm:cxn modelId="{E2770AB6-E075-402B-8678-A450026F1CC0}" type="presParOf" srcId="{896D2D13-C344-4B07-B638-49DFEDFBF505}" destId="{7BC5AE8B-8BC6-4CC9-90D3-C0530B925ECD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6D22530-5915-421A-9A16-0FFE5D7AA4B8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74C91874-C061-4D8A-9FD9-7141E9F736B6}">
      <dgm:prSet phldrT="[Текст]"/>
      <dgm:spPr/>
      <dgm:t>
        <a:bodyPr/>
        <a:lstStyle/>
        <a:p>
          <a:r>
            <a:rPr lang="ru-RU" dirty="0" smtClean="0"/>
            <a:t>ФГОС</a:t>
          </a:r>
          <a:endParaRPr lang="ru-RU" dirty="0"/>
        </a:p>
      </dgm:t>
    </dgm:pt>
    <dgm:pt modelId="{F36A7DC5-7536-4247-95CB-1F232C6B773D}" type="parTrans" cxnId="{1F770CC7-E85A-41B3-A608-C9192838CBA6}">
      <dgm:prSet/>
      <dgm:spPr/>
      <dgm:t>
        <a:bodyPr/>
        <a:lstStyle/>
        <a:p>
          <a:endParaRPr lang="ru-RU"/>
        </a:p>
      </dgm:t>
    </dgm:pt>
    <dgm:pt modelId="{54400825-199D-49F5-99B6-53AB81CF78F6}" type="sibTrans" cxnId="{1F770CC7-E85A-41B3-A608-C9192838CBA6}">
      <dgm:prSet/>
      <dgm:spPr/>
      <dgm:t>
        <a:bodyPr/>
        <a:lstStyle/>
        <a:p>
          <a:endParaRPr lang="ru-RU"/>
        </a:p>
      </dgm:t>
    </dgm:pt>
    <dgm:pt modelId="{2A699F48-F544-4BCE-A2FB-B839F84950DC}">
      <dgm:prSet phldrT="[Текст]"/>
      <dgm:spPr/>
      <dgm:t>
        <a:bodyPr/>
        <a:lstStyle/>
        <a:p>
          <a:r>
            <a:rPr lang="ru-RU" dirty="0" smtClean="0"/>
            <a:t>ПРОФЕССИОНАЛЬНЫЕ СТАНДАРТЫ</a:t>
          </a:r>
          <a:endParaRPr lang="ru-RU" dirty="0"/>
        </a:p>
      </dgm:t>
    </dgm:pt>
    <dgm:pt modelId="{32DDCDB0-B169-4D90-8514-6CC0ECADAFFD}" type="parTrans" cxnId="{EEE8462D-089A-4844-AFCB-F36EC7D1C355}">
      <dgm:prSet/>
      <dgm:spPr/>
      <dgm:t>
        <a:bodyPr/>
        <a:lstStyle/>
        <a:p>
          <a:endParaRPr lang="ru-RU"/>
        </a:p>
      </dgm:t>
    </dgm:pt>
    <dgm:pt modelId="{9B9910C3-56BA-420F-B2AE-CE48866F19B5}" type="sibTrans" cxnId="{EEE8462D-089A-4844-AFCB-F36EC7D1C355}">
      <dgm:prSet/>
      <dgm:spPr/>
      <dgm:t>
        <a:bodyPr/>
        <a:lstStyle/>
        <a:p>
          <a:endParaRPr lang="ru-RU"/>
        </a:p>
      </dgm:t>
    </dgm:pt>
    <dgm:pt modelId="{DA7F2035-A7AC-407F-A09D-C9012373163D}">
      <dgm:prSet phldrT="[Текст]"/>
      <dgm:spPr/>
      <dgm:t>
        <a:bodyPr/>
        <a:lstStyle/>
        <a:p>
          <a:r>
            <a:rPr lang="ru-RU" dirty="0" smtClean="0"/>
            <a:t>НАЦИОНАЛЬНАЯ СИСТЕМА УЧИТЕЛЬСКОГО РОСТА</a:t>
          </a:r>
          <a:endParaRPr lang="ru-RU" dirty="0"/>
        </a:p>
      </dgm:t>
    </dgm:pt>
    <dgm:pt modelId="{D7C0511F-E347-44D3-ADAB-81F3367C5BE3}" type="parTrans" cxnId="{8DDC0164-5217-4D36-A1B0-62D059B9094F}">
      <dgm:prSet/>
      <dgm:spPr/>
      <dgm:t>
        <a:bodyPr/>
        <a:lstStyle/>
        <a:p>
          <a:endParaRPr lang="ru-RU"/>
        </a:p>
      </dgm:t>
    </dgm:pt>
    <dgm:pt modelId="{B7721570-DDFB-4CE2-BD4A-FFB05E41CF5B}" type="sibTrans" cxnId="{8DDC0164-5217-4D36-A1B0-62D059B9094F}">
      <dgm:prSet/>
      <dgm:spPr/>
      <dgm:t>
        <a:bodyPr/>
        <a:lstStyle/>
        <a:p>
          <a:endParaRPr lang="ru-RU"/>
        </a:p>
      </dgm:t>
    </dgm:pt>
    <dgm:pt modelId="{4E6EF06A-670F-4B94-8BD0-4C9F0B95DD37}">
      <dgm:prSet/>
      <dgm:spPr/>
      <dgm:t>
        <a:bodyPr/>
        <a:lstStyle/>
        <a:p>
          <a:r>
            <a:rPr lang="ru-RU" dirty="0" smtClean="0"/>
            <a:t>КОНЦЕПЦИЯ РАЗВИТИЯ ДОПОЛНИТЕЛЬНОГО ОБРАЗОВАНИЯ ДЕТЕЙ</a:t>
          </a:r>
          <a:endParaRPr lang="ru-RU" dirty="0"/>
        </a:p>
      </dgm:t>
    </dgm:pt>
    <dgm:pt modelId="{9C53C537-8B8A-4598-BB4F-E98ABE7E2DAD}" type="parTrans" cxnId="{60950EC6-C7B7-49BB-BDE8-9B47A52B8956}">
      <dgm:prSet/>
      <dgm:spPr/>
      <dgm:t>
        <a:bodyPr/>
        <a:lstStyle/>
        <a:p>
          <a:endParaRPr lang="ru-RU"/>
        </a:p>
      </dgm:t>
    </dgm:pt>
    <dgm:pt modelId="{57476769-270C-4DD9-AA87-145555EF00B9}" type="sibTrans" cxnId="{60950EC6-C7B7-49BB-BDE8-9B47A52B8956}">
      <dgm:prSet/>
      <dgm:spPr/>
      <dgm:t>
        <a:bodyPr/>
        <a:lstStyle/>
        <a:p>
          <a:endParaRPr lang="ru-RU"/>
        </a:p>
      </dgm:t>
    </dgm:pt>
    <dgm:pt modelId="{23B977F7-179E-4F4A-BE59-B50378209536}">
      <dgm:prSet/>
      <dgm:spPr/>
      <dgm:t>
        <a:bodyPr/>
        <a:lstStyle/>
        <a:p>
          <a:r>
            <a:rPr lang="ru-RU" dirty="0" smtClean="0"/>
            <a:t> ГП</a:t>
          </a:r>
        </a:p>
        <a:p>
          <a:r>
            <a:rPr lang="ru-RU" dirty="0" smtClean="0"/>
            <a:t>ПАТРИОТИЧЕСКОЕ ВОСПИТАНИЕ ГРАЖДАН РФ</a:t>
          </a:r>
          <a:endParaRPr lang="ru-RU" dirty="0"/>
        </a:p>
      </dgm:t>
    </dgm:pt>
    <dgm:pt modelId="{6F5EA7D2-3098-4131-A2F6-74DA2C1BE9C8}" type="parTrans" cxnId="{6C340B7D-7745-4D6C-995C-3943943641E1}">
      <dgm:prSet/>
      <dgm:spPr/>
      <dgm:t>
        <a:bodyPr/>
        <a:lstStyle/>
        <a:p>
          <a:endParaRPr lang="ru-RU"/>
        </a:p>
      </dgm:t>
    </dgm:pt>
    <dgm:pt modelId="{9187B401-FC1E-4AF4-B928-0C77CEBD016B}" type="sibTrans" cxnId="{6C340B7D-7745-4D6C-995C-3943943641E1}">
      <dgm:prSet/>
      <dgm:spPr/>
      <dgm:t>
        <a:bodyPr/>
        <a:lstStyle/>
        <a:p>
          <a:endParaRPr lang="ru-RU"/>
        </a:p>
      </dgm:t>
    </dgm:pt>
    <dgm:pt modelId="{47023DD0-82A1-4CDD-8F69-46BD43832C01}" type="pres">
      <dgm:prSet presAssocID="{D6D22530-5915-421A-9A16-0FFE5D7AA4B8}" presName="Name0" presStyleCnt="0">
        <dgm:presLayoutVars>
          <dgm:dir/>
          <dgm:resizeHandles val="exact"/>
        </dgm:presLayoutVars>
      </dgm:prSet>
      <dgm:spPr/>
    </dgm:pt>
    <dgm:pt modelId="{A54F2AB1-F742-44E3-A279-BF4D38059733}" type="pres">
      <dgm:prSet presAssocID="{74C91874-C061-4D8A-9FD9-7141E9F736B6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14200A-7EFB-4350-9962-DB075239E4B9}" type="pres">
      <dgm:prSet presAssocID="{54400825-199D-49F5-99B6-53AB81CF78F6}" presName="sibTrans" presStyleLbl="sibTrans2D1" presStyleIdx="0" presStyleCnt="4"/>
      <dgm:spPr/>
      <dgm:t>
        <a:bodyPr/>
        <a:lstStyle/>
        <a:p>
          <a:endParaRPr lang="ru-RU"/>
        </a:p>
      </dgm:t>
    </dgm:pt>
    <dgm:pt modelId="{A8527943-C237-4D5D-A173-3054388291D1}" type="pres">
      <dgm:prSet presAssocID="{54400825-199D-49F5-99B6-53AB81CF78F6}" presName="connectorText" presStyleLbl="sibTrans2D1" presStyleIdx="0" presStyleCnt="4"/>
      <dgm:spPr/>
      <dgm:t>
        <a:bodyPr/>
        <a:lstStyle/>
        <a:p>
          <a:endParaRPr lang="ru-RU"/>
        </a:p>
      </dgm:t>
    </dgm:pt>
    <dgm:pt modelId="{48B3582E-A14D-4C95-8D2C-96F3B744BFD0}" type="pres">
      <dgm:prSet presAssocID="{4E6EF06A-670F-4B94-8BD0-4C9F0B95DD37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C0DFC1-5B3F-41BD-9F7E-9A6E8DE07692}" type="pres">
      <dgm:prSet presAssocID="{57476769-270C-4DD9-AA87-145555EF00B9}" presName="sibTrans" presStyleLbl="sibTrans2D1" presStyleIdx="1" presStyleCnt="4"/>
      <dgm:spPr/>
      <dgm:t>
        <a:bodyPr/>
        <a:lstStyle/>
        <a:p>
          <a:endParaRPr lang="ru-RU"/>
        </a:p>
      </dgm:t>
    </dgm:pt>
    <dgm:pt modelId="{D75D932F-5FAC-4133-AE1C-CFCF205A2B54}" type="pres">
      <dgm:prSet presAssocID="{57476769-270C-4DD9-AA87-145555EF00B9}" presName="connectorText" presStyleLbl="sibTrans2D1" presStyleIdx="1" presStyleCnt="4"/>
      <dgm:spPr/>
      <dgm:t>
        <a:bodyPr/>
        <a:lstStyle/>
        <a:p>
          <a:endParaRPr lang="ru-RU"/>
        </a:p>
      </dgm:t>
    </dgm:pt>
    <dgm:pt modelId="{85F76A52-2A0A-4274-A085-45A4C1A58868}" type="pres">
      <dgm:prSet presAssocID="{23B977F7-179E-4F4A-BE59-B50378209536}" presName="node" presStyleLbl="node1" presStyleIdx="2" presStyleCnt="5" custScaleY="16054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E95EE7-4E71-4D8C-975B-9D85FCFC0AEB}" type="pres">
      <dgm:prSet presAssocID="{9187B401-FC1E-4AF4-B928-0C77CEBD016B}" presName="sibTrans" presStyleLbl="sibTrans2D1" presStyleIdx="2" presStyleCnt="4"/>
      <dgm:spPr/>
      <dgm:t>
        <a:bodyPr/>
        <a:lstStyle/>
        <a:p>
          <a:endParaRPr lang="ru-RU"/>
        </a:p>
      </dgm:t>
    </dgm:pt>
    <dgm:pt modelId="{20BCA4EE-DC13-4860-83DE-28BC1F2F92F1}" type="pres">
      <dgm:prSet presAssocID="{9187B401-FC1E-4AF4-B928-0C77CEBD016B}" presName="connectorText" presStyleLbl="sibTrans2D1" presStyleIdx="2" presStyleCnt="4"/>
      <dgm:spPr/>
      <dgm:t>
        <a:bodyPr/>
        <a:lstStyle/>
        <a:p>
          <a:endParaRPr lang="ru-RU"/>
        </a:p>
      </dgm:t>
    </dgm:pt>
    <dgm:pt modelId="{5C5CA4CF-B0A9-4CF5-B027-5271ECCC3237}" type="pres">
      <dgm:prSet presAssocID="{2A699F48-F544-4BCE-A2FB-B839F84950DC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A5E497-AEC8-473A-BBC5-30C851968472}" type="pres">
      <dgm:prSet presAssocID="{9B9910C3-56BA-420F-B2AE-CE48866F19B5}" presName="sibTrans" presStyleLbl="sibTrans2D1" presStyleIdx="3" presStyleCnt="4"/>
      <dgm:spPr/>
      <dgm:t>
        <a:bodyPr/>
        <a:lstStyle/>
        <a:p>
          <a:endParaRPr lang="ru-RU"/>
        </a:p>
      </dgm:t>
    </dgm:pt>
    <dgm:pt modelId="{E345A1D2-9281-4556-BBBD-50EFE95B433E}" type="pres">
      <dgm:prSet presAssocID="{9B9910C3-56BA-420F-B2AE-CE48866F19B5}" presName="connectorText" presStyleLbl="sibTrans2D1" presStyleIdx="3" presStyleCnt="4"/>
      <dgm:spPr/>
      <dgm:t>
        <a:bodyPr/>
        <a:lstStyle/>
        <a:p>
          <a:endParaRPr lang="ru-RU"/>
        </a:p>
      </dgm:t>
    </dgm:pt>
    <dgm:pt modelId="{32F4B0A6-DBEC-4494-A522-1E28912E7B51}" type="pres">
      <dgm:prSet presAssocID="{DA7F2035-A7AC-407F-A09D-C9012373163D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054E5C7-2D16-4C08-9FE2-976A38DC1FA8}" type="presOf" srcId="{9187B401-FC1E-4AF4-B928-0C77CEBD016B}" destId="{6EE95EE7-4E71-4D8C-975B-9D85FCFC0AEB}" srcOrd="0" destOrd="0" presId="urn:microsoft.com/office/officeart/2005/8/layout/process1"/>
    <dgm:cxn modelId="{6F2ED77E-2C31-451B-981F-E69D1BC4BE32}" type="presOf" srcId="{54400825-199D-49F5-99B6-53AB81CF78F6}" destId="{6F14200A-7EFB-4350-9962-DB075239E4B9}" srcOrd="0" destOrd="0" presId="urn:microsoft.com/office/officeart/2005/8/layout/process1"/>
    <dgm:cxn modelId="{B4365D3B-8248-4AFD-9E5D-CDABDBF2EB67}" type="presOf" srcId="{9187B401-FC1E-4AF4-B928-0C77CEBD016B}" destId="{20BCA4EE-DC13-4860-83DE-28BC1F2F92F1}" srcOrd="1" destOrd="0" presId="urn:microsoft.com/office/officeart/2005/8/layout/process1"/>
    <dgm:cxn modelId="{1F770CC7-E85A-41B3-A608-C9192838CBA6}" srcId="{D6D22530-5915-421A-9A16-0FFE5D7AA4B8}" destId="{74C91874-C061-4D8A-9FD9-7141E9F736B6}" srcOrd="0" destOrd="0" parTransId="{F36A7DC5-7536-4247-95CB-1F232C6B773D}" sibTransId="{54400825-199D-49F5-99B6-53AB81CF78F6}"/>
    <dgm:cxn modelId="{EA90C3A5-8CA5-41F8-B038-4393253CD161}" type="presOf" srcId="{57476769-270C-4DD9-AA87-145555EF00B9}" destId="{B1C0DFC1-5B3F-41BD-9F7E-9A6E8DE07692}" srcOrd="0" destOrd="0" presId="urn:microsoft.com/office/officeart/2005/8/layout/process1"/>
    <dgm:cxn modelId="{60950EC6-C7B7-49BB-BDE8-9B47A52B8956}" srcId="{D6D22530-5915-421A-9A16-0FFE5D7AA4B8}" destId="{4E6EF06A-670F-4B94-8BD0-4C9F0B95DD37}" srcOrd="1" destOrd="0" parTransId="{9C53C537-8B8A-4598-BB4F-E98ABE7E2DAD}" sibTransId="{57476769-270C-4DD9-AA87-145555EF00B9}"/>
    <dgm:cxn modelId="{3079C937-8B43-482B-A615-EBF5950942E7}" type="presOf" srcId="{54400825-199D-49F5-99B6-53AB81CF78F6}" destId="{A8527943-C237-4D5D-A173-3054388291D1}" srcOrd="1" destOrd="0" presId="urn:microsoft.com/office/officeart/2005/8/layout/process1"/>
    <dgm:cxn modelId="{8DDC0164-5217-4D36-A1B0-62D059B9094F}" srcId="{D6D22530-5915-421A-9A16-0FFE5D7AA4B8}" destId="{DA7F2035-A7AC-407F-A09D-C9012373163D}" srcOrd="4" destOrd="0" parTransId="{D7C0511F-E347-44D3-ADAB-81F3367C5BE3}" sibTransId="{B7721570-DDFB-4CE2-BD4A-FFB05E41CF5B}"/>
    <dgm:cxn modelId="{154545CD-5B86-4C5F-A349-B7758C758AF3}" type="presOf" srcId="{9B9910C3-56BA-420F-B2AE-CE48866F19B5}" destId="{E345A1D2-9281-4556-BBBD-50EFE95B433E}" srcOrd="1" destOrd="0" presId="urn:microsoft.com/office/officeart/2005/8/layout/process1"/>
    <dgm:cxn modelId="{ACF2FE56-B78B-4FF0-A2FB-0E57C44D2607}" type="presOf" srcId="{DA7F2035-A7AC-407F-A09D-C9012373163D}" destId="{32F4B0A6-DBEC-4494-A522-1E28912E7B51}" srcOrd="0" destOrd="0" presId="urn:microsoft.com/office/officeart/2005/8/layout/process1"/>
    <dgm:cxn modelId="{D814122D-0A76-40D1-BDAD-C78861CDA9D7}" type="presOf" srcId="{D6D22530-5915-421A-9A16-0FFE5D7AA4B8}" destId="{47023DD0-82A1-4CDD-8F69-46BD43832C01}" srcOrd="0" destOrd="0" presId="urn:microsoft.com/office/officeart/2005/8/layout/process1"/>
    <dgm:cxn modelId="{CD1FB974-3D84-49A2-B25D-D76C344525EC}" type="presOf" srcId="{74C91874-C061-4D8A-9FD9-7141E9F736B6}" destId="{A54F2AB1-F742-44E3-A279-BF4D38059733}" srcOrd="0" destOrd="0" presId="urn:microsoft.com/office/officeart/2005/8/layout/process1"/>
    <dgm:cxn modelId="{8C71675A-DD65-469E-9AC5-7D9215F7DDAB}" type="presOf" srcId="{9B9910C3-56BA-420F-B2AE-CE48866F19B5}" destId="{6DA5E497-AEC8-473A-BBC5-30C851968472}" srcOrd="0" destOrd="0" presId="urn:microsoft.com/office/officeart/2005/8/layout/process1"/>
    <dgm:cxn modelId="{4A448DE0-A47A-456F-894E-EC9301CAC7CD}" type="presOf" srcId="{23B977F7-179E-4F4A-BE59-B50378209536}" destId="{85F76A52-2A0A-4274-A085-45A4C1A58868}" srcOrd="0" destOrd="0" presId="urn:microsoft.com/office/officeart/2005/8/layout/process1"/>
    <dgm:cxn modelId="{A8616856-4B56-434A-AC79-94E6BEBEA8FE}" type="presOf" srcId="{4E6EF06A-670F-4B94-8BD0-4C9F0B95DD37}" destId="{48B3582E-A14D-4C95-8D2C-96F3B744BFD0}" srcOrd="0" destOrd="0" presId="urn:microsoft.com/office/officeart/2005/8/layout/process1"/>
    <dgm:cxn modelId="{47C4B11E-8A2D-43C4-A530-CC0F00162749}" type="presOf" srcId="{2A699F48-F544-4BCE-A2FB-B839F84950DC}" destId="{5C5CA4CF-B0A9-4CF5-B027-5271ECCC3237}" srcOrd="0" destOrd="0" presId="urn:microsoft.com/office/officeart/2005/8/layout/process1"/>
    <dgm:cxn modelId="{6C340B7D-7745-4D6C-995C-3943943641E1}" srcId="{D6D22530-5915-421A-9A16-0FFE5D7AA4B8}" destId="{23B977F7-179E-4F4A-BE59-B50378209536}" srcOrd="2" destOrd="0" parTransId="{6F5EA7D2-3098-4131-A2F6-74DA2C1BE9C8}" sibTransId="{9187B401-FC1E-4AF4-B928-0C77CEBD016B}"/>
    <dgm:cxn modelId="{EEE8462D-089A-4844-AFCB-F36EC7D1C355}" srcId="{D6D22530-5915-421A-9A16-0FFE5D7AA4B8}" destId="{2A699F48-F544-4BCE-A2FB-B839F84950DC}" srcOrd="3" destOrd="0" parTransId="{32DDCDB0-B169-4D90-8514-6CC0ECADAFFD}" sibTransId="{9B9910C3-56BA-420F-B2AE-CE48866F19B5}"/>
    <dgm:cxn modelId="{B6E47B22-A33F-45D6-B725-C70BF53DB9A1}" type="presOf" srcId="{57476769-270C-4DD9-AA87-145555EF00B9}" destId="{D75D932F-5FAC-4133-AE1C-CFCF205A2B54}" srcOrd="1" destOrd="0" presId="urn:microsoft.com/office/officeart/2005/8/layout/process1"/>
    <dgm:cxn modelId="{A9E815C2-B21F-4FC6-B267-FF88137616F9}" type="presParOf" srcId="{47023DD0-82A1-4CDD-8F69-46BD43832C01}" destId="{A54F2AB1-F742-44E3-A279-BF4D38059733}" srcOrd="0" destOrd="0" presId="urn:microsoft.com/office/officeart/2005/8/layout/process1"/>
    <dgm:cxn modelId="{F2BEE0FE-B758-4ACA-95AE-D80C9232DF54}" type="presParOf" srcId="{47023DD0-82A1-4CDD-8F69-46BD43832C01}" destId="{6F14200A-7EFB-4350-9962-DB075239E4B9}" srcOrd="1" destOrd="0" presId="urn:microsoft.com/office/officeart/2005/8/layout/process1"/>
    <dgm:cxn modelId="{15DE7763-216E-4619-A9F7-C4AC6AC6D43B}" type="presParOf" srcId="{6F14200A-7EFB-4350-9962-DB075239E4B9}" destId="{A8527943-C237-4D5D-A173-3054388291D1}" srcOrd="0" destOrd="0" presId="urn:microsoft.com/office/officeart/2005/8/layout/process1"/>
    <dgm:cxn modelId="{8666DF46-1E9D-4457-9316-F0353BA71B73}" type="presParOf" srcId="{47023DD0-82A1-4CDD-8F69-46BD43832C01}" destId="{48B3582E-A14D-4C95-8D2C-96F3B744BFD0}" srcOrd="2" destOrd="0" presId="urn:microsoft.com/office/officeart/2005/8/layout/process1"/>
    <dgm:cxn modelId="{47FFC895-5CB3-456E-BE9A-8EA0D9761866}" type="presParOf" srcId="{47023DD0-82A1-4CDD-8F69-46BD43832C01}" destId="{B1C0DFC1-5B3F-41BD-9F7E-9A6E8DE07692}" srcOrd="3" destOrd="0" presId="urn:microsoft.com/office/officeart/2005/8/layout/process1"/>
    <dgm:cxn modelId="{D7C50A96-F4FA-4313-B2BF-BBD5604019BC}" type="presParOf" srcId="{B1C0DFC1-5B3F-41BD-9F7E-9A6E8DE07692}" destId="{D75D932F-5FAC-4133-AE1C-CFCF205A2B54}" srcOrd="0" destOrd="0" presId="urn:microsoft.com/office/officeart/2005/8/layout/process1"/>
    <dgm:cxn modelId="{9CF0F0E0-6D6D-419C-9E0C-EEE0924A17A5}" type="presParOf" srcId="{47023DD0-82A1-4CDD-8F69-46BD43832C01}" destId="{85F76A52-2A0A-4274-A085-45A4C1A58868}" srcOrd="4" destOrd="0" presId="urn:microsoft.com/office/officeart/2005/8/layout/process1"/>
    <dgm:cxn modelId="{BD2A0827-0B1A-4A2E-80F4-D996962AA517}" type="presParOf" srcId="{47023DD0-82A1-4CDD-8F69-46BD43832C01}" destId="{6EE95EE7-4E71-4D8C-975B-9D85FCFC0AEB}" srcOrd="5" destOrd="0" presId="urn:microsoft.com/office/officeart/2005/8/layout/process1"/>
    <dgm:cxn modelId="{F2173161-2751-4874-A92E-191932A2BE25}" type="presParOf" srcId="{6EE95EE7-4E71-4D8C-975B-9D85FCFC0AEB}" destId="{20BCA4EE-DC13-4860-83DE-28BC1F2F92F1}" srcOrd="0" destOrd="0" presId="urn:microsoft.com/office/officeart/2005/8/layout/process1"/>
    <dgm:cxn modelId="{CC641BC3-2503-49F7-85EB-885EE0CA4289}" type="presParOf" srcId="{47023DD0-82A1-4CDD-8F69-46BD43832C01}" destId="{5C5CA4CF-B0A9-4CF5-B027-5271ECCC3237}" srcOrd="6" destOrd="0" presId="urn:microsoft.com/office/officeart/2005/8/layout/process1"/>
    <dgm:cxn modelId="{DA30EA24-CD73-46B6-9A2F-3A1022371AA4}" type="presParOf" srcId="{47023DD0-82A1-4CDD-8F69-46BD43832C01}" destId="{6DA5E497-AEC8-473A-BBC5-30C851968472}" srcOrd="7" destOrd="0" presId="urn:microsoft.com/office/officeart/2005/8/layout/process1"/>
    <dgm:cxn modelId="{D9B462D3-2BD7-48E1-BC70-BE851E85D2E9}" type="presParOf" srcId="{6DA5E497-AEC8-473A-BBC5-30C851968472}" destId="{E345A1D2-9281-4556-BBBD-50EFE95B433E}" srcOrd="0" destOrd="0" presId="urn:microsoft.com/office/officeart/2005/8/layout/process1"/>
    <dgm:cxn modelId="{964A161E-A982-46CE-8950-16A522447DA9}" type="presParOf" srcId="{47023DD0-82A1-4CDD-8F69-46BD43832C01}" destId="{32F4B0A6-DBEC-4494-A522-1E28912E7B51}" srcOrd="8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F68676D-0869-4807-9201-22207259046D}" type="doc">
      <dgm:prSet loTypeId="urn:microsoft.com/office/officeart/2005/8/layout/equation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57D10BE-D7E2-4BFA-9C7F-5FF0D19E4E36}">
      <dgm:prSet phldrT="[Текст]" custT="1"/>
      <dgm:spPr/>
      <dgm:t>
        <a:bodyPr/>
        <a:lstStyle/>
        <a:p>
          <a:r>
            <a:rPr lang="ru-RU" sz="1400" dirty="0" smtClean="0"/>
            <a:t>Качество общего образования</a:t>
          </a:r>
          <a:endParaRPr lang="ru-RU" sz="1400" dirty="0"/>
        </a:p>
      </dgm:t>
    </dgm:pt>
    <dgm:pt modelId="{49B86A02-483C-4371-9B86-C6E252AFEAA5}" type="parTrans" cxnId="{78E7DFC0-309D-4A02-90E1-961F8F9BBF04}">
      <dgm:prSet/>
      <dgm:spPr/>
      <dgm:t>
        <a:bodyPr/>
        <a:lstStyle/>
        <a:p>
          <a:endParaRPr lang="ru-RU"/>
        </a:p>
      </dgm:t>
    </dgm:pt>
    <dgm:pt modelId="{D3D285C7-B876-4E5B-A6F6-3B373B9CB825}" type="sibTrans" cxnId="{78E7DFC0-309D-4A02-90E1-961F8F9BBF04}">
      <dgm:prSet/>
      <dgm:spPr/>
      <dgm:t>
        <a:bodyPr/>
        <a:lstStyle/>
        <a:p>
          <a:endParaRPr lang="ru-RU"/>
        </a:p>
      </dgm:t>
    </dgm:pt>
    <dgm:pt modelId="{217E7C5B-F956-4F14-8724-AA2E3D997E4E}">
      <dgm:prSet phldrT="[Текст]" custT="1"/>
      <dgm:spPr/>
      <dgm:t>
        <a:bodyPr/>
        <a:lstStyle/>
        <a:p>
          <a:r>
            <a:rPr lang="ru-RU" sz="1200" dirty="0" smtClean="0"/>
            <a:t>Обновление содержания образования</a:t>
          </a:r>
          <a:endParaRPr lang="ru-RU" sz="1200" dirty="0"/>
        </a:p>
      </dgm:t>
    </dgm:pt>
    <dgm:pt modelId="{ECBB55A6-1D6E-4900-9E8F-E4317C11E4E1}" type="parTrans" cxnId="{B3CD5E48-53A7-4CE6-B4E8-9134AD39021B}">
      <dgm:prSet/>
      <dgm:spPr/>
      <dgm:t>
        <a:bodyPr/>
        <a:lstStyle/>
        <a:p>
          <a:endParaRPr lang="ru-RU"/>
        </a:p>
      </dgm:t>
    </dgm:pt>
    <dgm:pt modelId="{E318EB73-63D2-49BE-9EB0-ECD6156A79C4}" type="sibTrans" cxnId="{B3CD5E48-53A7-4CE6-B4E8-9134AD39021B}">
      <dgm:prSet/>
      <dgm:spPr/>
      <dgm:t>
        <a:bodyPr/>
        <a:lstStyle/>
        <a:p>
          <a:endParaRPr lang="ru-RU" dirty="0"/>
        </a:p>
      </dgm:t>
    </dgm:pt>
    <dgm:pt modelId="{B789CD19-A0A0-49AF-88E7-051798BFA80E}">
      <dgm:prSet phldrT="[Текст]" custT="1"/>
      <dgm:spPr/>
      <dgm:t>
        <a:bodyPr/>
        <a:lstStyle/>
        <a:p>
          <a:r>
            <a:rPr lang="ru-RU" sz="1200" dirty="0" smtClean="0"/>
            <a:t>Эффективная система оценки качества</a:t>
          </a:r>
          <a:endParaRPr lang="ru-RU" sz="1200" dirty="0"/>
        </a:p>
      </dgm:t>
    </dgm:pt>
    <dgm:pt modelId="{E24522B7-9B94-4E78-B285-89679E04AC97}" type="parTrans" cxnId="{CE28EEF6-C979-42E1-8D46-9488A31F7062}">
      <dgm:prSet/>
      <dgm:spPr/>
      <dgm:t>
        <a:bodyPr/>
        <a:lstStyle/>
        <a:p>
          <a:endParaRPr lang="ru-RU"/>
        </a:p>
      </dgm:t>
    </dgm:pt>
    <dgm:pt modelId="{A0588CD2-A062-4586-BED7-61CD880CE54B}" type="sibTrans" cxnId="{CE28EEF6-C979-42E1-8D46-9488A31F7062}">
      <dgm:prSet/>
      <dgm:spPr/>
      <dgm:t>
        <a:bodyPr/>
        <a:lstStyle/>
        <a:p>
          <a:endParaRPr lang="ru-RU"/>
        </a:p>
      </dgm:t>
    </dgm:pt>
    <dgm:pt modelId="{F10A8CE8-3828-49EF-B211-F4CDBBD4B4BF}">
      <dgm:prSet phldrT="[Текст]" custT="1"/>
      <dgm:spPr/>
      <dgm:t>
        <a:bodyPr/>
        <a:lstStyle/>
        <a:p>
          <a:r>
            <a:rPr lang="ru-RU" sz="1200" dirty="0" smtClean="0"/>
            <a:t>Повышение профессионального уровня педагогов</a:t>
          </a:r>
          <a:endParaRPr lang="ru-RU" sz="1200" dirty="0"/>
        </a:p>
      </dgm:t>
    </dgm:pt>
    <dgm:pt modelId="{0553AAE0-7481-4254-861C-F47F94586056}" type="parTrans" cxnId="{928E34ED-42F7-4BC2-BEB4-52834AC01928}">
      <dgm:prSet/>
      <dgm:spPr/>
      <dgm:t>
        <a:bodyPr/>
        <a:lstStyle/>
        <a:p>
          <a:endParaRPr lang="ru-RU"/>
        </a:p>
      </dgm:t>
    </dgm:pt>
    <dgm:pt modelId="{E7074BF7-61F8-4842-81D2-CF1D2719CE6B}" type="sibTrans" cxnId="{928E34ED-42F7-4BC2-BEB4-52834AC01928}">
      <dgm:prSet custLinFactX="-547461" custLinFactNeighborX="-600000" custLinFactNeighborY="-8419"/>
      <dgm:spPr/>
      <dgm:t>
        <a:bodyPr/>
        <a:lstStyle/>
        <a:p>
          <a:endParaRPr lang="ru-RU"/>
        </a:p>
      </dgm:t>
    </dgm:pt>
    <dgm:pt modelId="{13B2321B-53B6-4E20-860A-04B9E84CBA3C}" type="pres">
      <dgm:prSet presAssocID="{0F68676D-0869-4807-9201-22207259046D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1B35E22-8133-43F4-A9BC-87F48B188866}" type="pres">
      <dgm:prSet presAssocID="{D57D10BE-D7E2-4BFA-9C7F-5FF0D19E4E36}" presName="node" presStyleLbl="node1" presStyleIdx="0" presStyleCnt="4" custScaleX="608503" custScaleY="203165" custLinFactX="-133921" custLinFactNeighborX="-200000" custLinFactNeighborY="-244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CE3881-50EE-4D2E-8AEA-A9C4B629BCEC}" type="pres">
      <dgm:prSet presAssocID="{D3D285C7-B876-4E5B-A6F6-3B373B9CB825}" presName="spacerL" presStyleCnt="0"/>
      <dgm:spPr/>
    </dgm:pt>
    <dgm:pt modelId="{AF66BB6F-0375-44C6-9DAB-4F6589353522}" type="pres">
      <dgm:prSet presAssocID="{D3D285C7-B876-4E5B-A6F6-3B373B9CB825}" presName="sibTrans" presStyleLbl="sibTrans2D1" presStyleIdx="0" presStyleCnt="3" custLinFactX="500000" custLinFactNeighborX="518031" custLinFactNeighborY="-8420"/>
      <dgm:spPr/>
      <dgm:t>
        <a:bodyPr/>
        <a:lstStyle/>
        <a:p>
          <a:endParaRPr lang="ru-RU"/>
        </a:p>
      </dgm:t>
    </dgm:pt>
    <dgm:pt modelId="{CA17202B-1915-4EE1-B12A-07F39C7A5D09}" type="pres">
      <dgm:prSet presAssocID="{D3D285C7-B876-4E5B-A6F6-3B373B9CB825}" presName="spacerR" presStyleCnt="0"/>
      <dgm:spPr/>
    </dgm:pt>
    <dgm:pt modelId="{5B1ACBF0-94FB-4783-981A-6A5306185979}" type="pres">
      <dgm:prSet presAssocID="{217E7C5B-F956-4F14-8724-AA2E3D997E4E}" presName="node" presStyleLbl="node1" presStyleIdx="1" presStyleCnt="4" custScaleX="756799" custScaleY="167769" custLinFactX="211601" custLinFactNeighborX="300000" custLinFactNeighborY="-7580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148CA0-9C74-4B75-935C-7F36736F68EA}" type="pres">
      <dgm:prSet presAssocID="{E318EB73-63D2-49BE-9EB0-ECD6156A79C4}" presName="spacerL" presStyleCnt="0"/>
      <dgm:spPr/>
    </dgm:pt>
    <dgm:pt modelId="{5E6C5B28-30A9-4953-8F27-C4376E196CDE}" type="pres">
      <dgm:prSet presAssocID="{E318EB73-63D2-49BE-9EB0-ECD6156A79C4}" presName="sibTrans" presStyleLbl="sibTrans2D1" presStyleIdx="1" presStyleCnt="3" custScaleX="318710" custScaleY="300330" custLinFactX="750366" custLinFactNeighborX="800000" custLinFactNeighborY="19631"/>
      <dgm:spPr/>
      <dgm:t>
        <a:bodyPr/>
        <a:lstStyle/>
        <a:p>
          <a:endParaRPr lang="ru-RU"/>
        </a:p>
      </dgm:t>
    </dgm:pt>
    <dgm:pt modelId="{EAD69C35-DC48-4C12-A20A-E2D08C17CD02}" type="pres">
      <dgm:prSet presAssocID="{E318EB73-63D2-49BE-9EB0-ECD6156A79C4}" presName="spacerR" presStyleCnt="0"/>
      <dgm:spPr/>
    </dgm:pt>
    <dgm:pt modelId="{EE968142-0F4A-41C1-B0D6-222CCFFE3C45}" type="pres">
      <dgm:prSet presAssocID="{B789CD19-A0A0-49AF-88E7-051798BFA80E}" presName="node" presStyleLbl="node1" presStyleIdx="2" presStyleCnt="4" custScaleX="417446" custScaleY="303675" custLinFactX="676291" custLinFactNeighborX="700000" custLinFactNeighborY="2540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364D89-05FD-495B-98F6-EE0CF6B4D58C}" type="pres">
      <dgm:prSet presAssocID="{A0588CD2-A062-4586-BED7-61CD880CE54B}" presName="spacerL" presStyleCnt="0"/>
      <dgm:spPr/>
    </dgm:pt>
    <dgm:pt modelId="{B7C91CE2-448F-4117-BD44-9982A5CDD51E}" type="pres">
      <dgm:prSet presAssocID="{A0588CD2-A062-4586-BED7-61CD880CE54B}" presName="sibTrans" presStyleLbl="sibTrans2D1" presStyleIdx="2" presStyleCnt="3" custScaleX="266829" custScaleY="180316" custLinFactX="-2049482" custLinFactNeighborX="-2100000" custLinFactNeighborY="15403"/>
      <dgm:spPr/>
      <dgm:t>
        <a:bodyPr/>
        <a:lstStyle/>
        <a:p>
          <a:endParaRPr lang="ru-RU"/>
        </a:p>
      </dgm:t>
    </dgm:pt>
    <dgm:pt modelId="{13B0C031-2425-412B-A91D-716EB682D3B6}" type="pres">
      <dgm:prSet presAssocID="{A0588CD2-A062-4586-BED7-61CD880CE54B}" presName="spacerR" presStyleCnt="0"/>
      <dgm:spPr/>
    </dgm:pt>
    <dgm:pt modelId="{7D258E65-D1D8-4D21-870F-063E72B0AAEE}" type="pres">
      <dgm:prSet presAssocID="{F10A8CE8-3828-49EF-B211-F4CDBBD4B4BF}" presName="node" presStyleLbl="node1" presStyleIdx="3" presStyleCnt="4" custScaleX="614569" custScaleY="196006" custLinFactX="-1140119" custLinFactY="34278" custLinFactNeighborX="-1200000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28E34ED-42F7-4BC2-BEB4-52834AC01928}" srcId="{0F68676D-0869-4807-9201-22207259046D}" destId="{F10A8CE8-3828-49EF-B211-F4CDBBD4B4BF}" srcOrd="3" destOrd="0" parTransId="{0553AAE0-7481-4254-861C-F47F94586056}" sibTransId="{E7074BF7-61F8-4842-81D2-CF1D2719CE6B}"/>
    <dgm:cxn modelId="{049A87C5-E08B-4B38-B1CC-45EAAF648417}" type="presOf" srcId="{A0588CD2-A062-4586-BED7-61CD880CE54B}" destId="{B7C91CE2-448F-4117-BD44-9982A5CDD51E}" srcOrd="0" destOrd="0" presId="urn:microsoft.com/office/officeart/2005/8/layout/equation1"/>
    <dgm:cxn modelId="{CE28EEF6-C979-42E1-8D46-9488A31F7062}" srcId="{0F68676D-0869-4807-9201-22207259046D}" destId="{B789CD19-A0A0-49AF-88E7-051798BFA80E}" srcOrd="2" destOrd="0" parTransId="{E24522B7-9B94-4E78-B285-89679E04AC97}" sibTransId="{A0588CD2-A062-4586-BED7-61CD880CE54B}"/>
    <dgm:cxn modelId="{E7CD4A1C-C577-4FC4-A994-410E04F51C91}" type="presOf" srcId="{D57D10BE-D7E2-4BFA-9C7F-5FF0D19E4E36}" destId="{71B35E22-8133-43F4-A9BC-87F48B188866}" srcOrd="0" destOrd="0" presId="urn:microsoft.com/office/officeart/2005/8/layout/equation1"/>
    <dgm:cxn modelId="{F8435CA2-3E96-4324-A6D2-D569A47C986A}" type="presOf" srcId="{B789CD19-A0A0-49AF-88E7-051798BFA80E}" destId="{EE968142-0F4A-41C1-B0D6-222CCFFE3C45}" srcOrd="0" destOrd="0" presId="urn:microsoft.com/office/officeart/2005/8/layout/equation1"/>
    <dgm:cxn modelId="{EC3C2461-E997-4FEB-9DEA-478097E53CA9}" type="presOf" srcId="{E318EB73-63D2-49BE-9EB0-ECD6156A79C4}" destId="{5E6C5B28-30A9-4953-8F27-C4376E196CDE}" srcOrd="0" destOrd="0" presId="urn:microsoft.com/office/officeart/2005/8/layout/equation1"/>
    <dgm:cxn modelId="{6F68ACBD-177A-4F8A-ADC9-7FB9AC882321}" type="presOf" srcId="{D3D285C7-B876-4E5B-A6F6-3B373B9CB825}" destId="{AF66BB6F-0375-44C6-9DAB-4F6589353522}" srcOrd="0" destOrd="0" presId="urn:microsoft.com/office/officeart/2005/8/layout/equation1"/>
    <dgm:cxn modelId="{78E7DFC0-309D-4A02-90E1-961F8F9BBF04}" srcId="{0F68676D-0869-4807-9201-22207259046D}" destId="{D57D10BE-D7E2-4BFA-9C7F-5FF0D19E4E36}" srcOrd="0" destOrd="0" parTransId="{49B86A02-483C-4371-9B86-C6E252AFEAA5}" sibTransId="{D3D285C7-B876-4E5B-A6F6-3B373B9CB825}"/>
    <dgm:cxn modelId="{B3CD5E48-53A7-4CE6-B4E8-9134AD39021B}" srcId="{0F68676D-0869-4807-9201-22207259046D}" destId="{217E7C5B-F956-4F14-8724-AA2E3D997E4E}" srcOrd="1" destOrd="0" parTransId="{ECBB55A6-1D6E-4900-9E8F-E4317C11E4E1}" sibTransId="{E318EB73-63D2-49BE-9EB0-ECD6156A79C4}"/>
    <dgm:cxn modelId="{6BBB1AAE-8D3C-4FF5-872F-7E604786A5E3}" type="presOf" srcId="{F10A8CE8-3828-49EF-B211-F4CDBBD4B4BF}" destId="{7D258E65-D1D8-4D21-870F-063E72B0AAEE}" srcOrd="0" destOrd="0" presId="urn:microsoft.com/office/officeart/2005/8/layout/equation1"/>
    <dgm:cxn modelId="{D7586443-BA2A-49E5-A727-9CFD2FC98390}" type="presOf" srcId="{0F68676D-0869-4807-9201-22207259046D}" destId="{13B2321B-53B6-4E20-860A-04B9E84CBA3C}" srcOrd="0" destOrd="0" presId="urn:microsoft.com/office/officeart/2005/8/layout/equation1"/>
    <dgm:cxn modelId="{1283F0D4-A661-4E48-803D-FA045E2C021A}" type="presOf" srcId="{217E7C5B-F956-4F14-8724-AA2E3D997E4E}" destId="{5B1ACBF0-94FB-4783-981A-6A5306185979}" srcOrd="0" destOrd="0" presId="urn:microsoft.com/office/officeart/2005/8/layout/equation1"/>
    <dgm:cxn modelId="{99BEF6DF-7A6B-4CB0-B923-0FF9396E9556}" type="presParOf" srcId="{13B2321B-53B6-4E20-860A-04B9E84CBA3C}" destId="{71B35E22-8133-43F4-A9BC-87F48B188866}" srcOrd="0" destOrd="0" presId="urn:microsoft.com/office/officeart/2005/8/layout/equation1"/>
    <dgm:cxn modelId="{7CE61A5F-7B53-4F8B-A7F6-9A89BE33F177}" type="presParOf" srcId="{13B2321B-53B6-4E20-860A-04B9E84CBA3C}" destId="{15CE3881-50EE-4D2E-8AEA-A9C4B629BCEC}" srcOrd="1" destOrd="0" presId="urn:microsoft.com/office/officeart/2005/8/layout/equation1"/>
    <dgm:cxn modelId="{67507DFD-0FA7-454F-A0F2-93FF6EC92AB9}" type="presParOf" srcId="{13B2321B-53B6-4E20-860A-04B9E84CBA3C}" destId="{AF66BB6F-0375-44C6-9DAB-4F6589353522}" srcOrd="2" destOrd="0" presId="urn:microsoft.com/office/officeart/2005/8/layout/equation1"/>
    <dgm:cxn modelId="{504B8942-2720-4E41-A8FA-F17F371A9C20}" type="presParOf" srcId="{13B2321B-53B6-4E20-860A-04B9E84CBA3C}" destId="{CA17202B-1915-4EE1-B12A-07F39C7A5D09}" srcOrd="3" destOrd="0" presId="urn:microsoft.com/office/officeart/2005/8/layout/equation1"/>
    <dgm:cxn modelId="{0AC338F1-CF9E-44FC-B8FE-0FA02B670CA5}" type="presParOf" srcId="{13B2321B-53B6-4E20-860A-04B9E84CBA3C}" destId="{5B1ACBF0-94FB-4783-981A-6A5306185979}" srcOrd="4" destOrd="0" presId="urn:microsoft.com/office/officeart/2005/8/layout/equation1"/>
    <dgm:cxn modelId="{B1787C10-6414-4664-A27D-FBBC32A9F9F9}" type="presParOf" srcId="{13B2321B-53B6-4E20-860A-04B9E84CBA3C}" destId="{08148CA0-9C74-4B75-935C-7F36736F68EA}" srcOrd="5" destOrd="0" presId="urn:microsoft.com/office/officeart/2005/8/layout/equation1"/>
    <dgm:cxn modelId="{45FF5953-550B-4A2F-B291-40AEBDD77880}" type="presParOf" srcId="{13B2321B-53B6-4E20-860A-04B9E84CBA3C}" destId="{5E6C5B28-30A9-4953-8F27-C4376E196CDE}" srcOrd="6" destOrd="0" presId="urn:microsoft.com/office/officeart/2005/8/layout/equation1"/>
    <dgm:cxn modelId="{4EEC4E2C-E722-4D0D-A4C0-900CAF97B76C}" type="presParOf" srcId="{13B2321B-53B6-4E20-860A-04B9E84CBA3C}" destId="{EAD69C35-DC48-4C12-A20A-E2D08C17CD02}" srcOrd="7" destOrd="0" presId="urn:microsoft.com/office/officeart/2005/8/layout/equation1"/>
    <dgm:cxn modelId="{BB49BC16-56A9-4303-97AE-D568B65CA19E}" type="presParOf" srcId="{13B2321B-53B6-4E20-860A-04B9E84CBA3C}" destId="{EE968142-0F4A-41C1-B0D6-222CCFFE3C45}" srcOrd="8" destOrd="0" presId="urn:microsoft.com/office/officeart/2005/8/layout/equation1"/>
    <dgm:cxn modelId="{3B369CDA-C57F-4E6B-A1C3-CE115909EB13}" type="presParOf" srcId="{13B2321B-53B6-4E20-860A-04B9E84CBA3C}" destId="{02364D89-05FD-495B-98F6-EE0CF6B4D58C}" srcOrd="9" destOrd="0" presId="urn:microsoft.com/office/officeart/2005/8/layout/equation1"/>
    <dgm:cxn modelId="{749EBF24-835B-46A2-9A8E-910F46737571}" type="presParOf" srcId="{13B2321B-53B6-4E20-860A-04B9E84CBA3C}" destId="{B7C91CE2-448F-4117-BD44-9982A5CDD51E}" srcOrd="10" destOrd="0" presId="urn:microsoft.com/office/officeart/2005/8/layout/equation1"/>
    <dgm:cxn modelId="{3642CD23-D74F-4904-B4A9-3F1578480B3F}" type="presParOf" srcId="{13B2321B-53B6-4E20-860A-04B9E84CBA3C}" destId="{13B0C031-2425-412B-A91D-716EB682D3B6}" srcOrd="11" destOrd="0" presId="urn:microsoft.com/office/officeart/2005/8/layout/equation1"/>
    <dgm:cxn modelId="{2E67442E-D1C0-4C30-90E3-D1567F67151D}" type="presParOf" srcId="{13B2321B-53B6-4E20-860A-04B9E84CBA3C}" destId="{7D258E65-D1D8-4D21-870F-063E72B0AAEE}" srcOrd="12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xmlns="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A8DBFBF-B46B-4BFC-93E5-CCB2D47165CB}" type="doc">
      <dgm:prSet loTypeId="urn:microsoft.com/office/officeart/2008/layout/PictureStrip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B626998-77E8-4CD9-B79B-CB4DB972E304}">
      <dgm:prSet phldrT="[Текст]"/>
      <dgm:spPr/>
      <dgm:t>
        <a:bodyPr/>
        <a:lstStyle/>
        <a:p>
          <a:r>
            <a:rPr lang="ru-RU" dirty="0" smtClean="0"/>
            <a:t>Концепция развития математического образования</a:t>
          </a:r>
          <a:endParaRPr lang="ru-RU" dirty="0"/>
        </a:p>
      </dgm:t>
    </dgm:pt>
    <dgm:pt modelId="{61E34B98-091D-4A66-9763-2E06FCB8F19E}" type="parTrans" cxnId="{AAE4E8E0-19D1-4F14-A76A-7DB9C46CB087}">
      <dgm:prSet/>
      <dgm:spPr/>
      <dgm:t>
        <a:bodyPr/>
        <a:lstStyle/>
        <a:p>
          <a:endParaRPr lang="ru-RU"/>
        </a:p>
      </dgm:t>
    </dgm:pt>
    <dgm:pt modelId="{09C87800-0E73-498B-9CF6-9DA01B69E99C}" type="sibTrans" cxnId="{AAE4E8E0-19D1-4F14-A76A-7DB9C46CB087}">
      <dgm:prSet/>
      <dgm:spPr/>
      <dgm:t>
        <a:bodyPr/>
        <a:lstStyle/>
        <a:p>
          <a:endParaRPr lang="ru-RU"/>
        </a:p>
      </dgm:t>
    </dgm:pt>
    <dgm:pt modelId="{1321B1AF-872F-4F33-A623-46597D95B359}">
      <dgm:prSet phldrT="[Текст]"/>
      <dgm:spPr/>
      <dgm:t>
        <a:bodyPr/>
        <a:lstStyle/>
        <a:p>
          <a:r>
            <a:rPr lang="ru-RU" dirty="0" smtClean="0"/>
            <a:t>Концепция преподавания русского языка и литературы</a:t>
          </a:r>
          <a:endParaRPr lang="ru-RU" dirty="0"/>
        </a:p>
      </dgm:t>
    </dgm:pt>
    <dgm:pt modelId="{F4615ADF-AF9A-4769-B164-60FA3E04251F}" type="parTrans" cxnId="{D72DF382-6A36-4B8C-B4CE-23709269E11B}">
      <dgm:prSet/>
      <dgm:spPr/>
      <dgm:t>
        <a:bodyPr/>
        <a:lstStyle/>
        <a:p>
          <a:endParaRPr lang="ru-RU"/>
        </a:p>
      </dgm:t>
    </dgm:pt>
    <dgm:pt modelId="{383CAC11-9116-4355-9DDD-8471A02301C9}" type="sibTrans" cxnId="{D72DF382-6A36-4B8C-B4CE-23709269E11B}">
      <dgm:prSet/>
      <dgm:spPr/>
      <dgm:t>
        <a:bodyPr/>
        <a:lstStyle/>
        <a:p>
          <a:endParaRPr lang="ru-RU"/>
        </a:p>
      </dgm:t>
    </dgm:pt>
    <dgm:pt modelId="{A5FF5B6E-3D23-44C2-B99E-DAC35591B461}">
      <dgm:prSet phldrT="[Текст]"/>
      <dgm:spPr/>
      <dgm:t>
        <a:bodyPr/>
        <a:lstStyle/>
        <a:p>
          <a:r>
            <a:rPr lang="ru-RU" dirty="0" smtClean="0"/>
            <a:t>Концепция нового учебно-методического комплекта по Отечественной истории</a:t>
          </a:r>
          <a:endParaRPr lang="ru-RU" dirty="0"/>
        </a:p>
      </dgm:t>
    </dgm:pt>
    <dgm:pt modelId="{6482E30D-708C-40F0-8EB9-5B1528C73022}" type="parTrans" cxnId="{BBB1E531-9BEC-4708-9C53-F16CB053D2AB}">
      <dgm:prSet/>
      <dgm:spPr/>
      <dgm:t>
        <a:bodyPr/>
        <a:lstStyle/>
        <a:p>
          <a:endParaRPr lang="ru-RU"/>
        </a:p>
      </dgm:t>
    </dgm:pt>
    <dgm:pt modelId="{FD1C3B4D-90FE-4701-BDF2-DF5771F58C42}" type="sibTrans" cxnId="{BBB1E531-9BEC-4708-9C53-F16CB053D2AB}">
      <dgm:prSet/>
      <dgm:spPr/>
      <dgm:t>
        <a:bodyPr/>
        <a:lstStyle/>
        <a:p>
          <a:endParaRPr lang="ru-RU"/>
        </a:p>
      </dgm:t>
    </dgm:pt>
    <dgm:pt modelId="{5944F161-1F09-4821-9C8D-FFE513D68314}" type="pres">
      <dgm:prSet presAssocID="{2A8DBFBF-B46B-4BFC-93E5-CCB2D47165C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D77FCB5-9E9F-495B-85E3-78FACD9ED232}" type="pres">
      <dgm:prSet presAssocID="{2B626998-77E8-4CD9-B79B-CB4DB972E304}" presName="composite" presStyleCnt="0"/>
      <dgm:spPr/>
    </dgm:pt>
    <dgm:pt modelId="{B709D269-E417-4452-BB5F-C7D9D7231C11}" type="pres">
      <dgm:prSet presAssocID="{2B626998-77E8-4CD9-B79B-CB4DB972E304}" presName="rect1" presStyleLbl="tr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9AB212-B6A5-49A5-9C2C-8A66409F64C5}" type="pres">
      <dgm:prSet presAssocID="{2B626998-77E8-4CD9-B79B-CB4DB972E304}" presName="rect2" presStyleLbl="fgImgPlace1" presStyleIdx="0" presStyleCnt="3"/>
      <dgm:spPr/>
    </dgm:pt>
    <dgm:pt modelId="{F18790BE-36BC-4527-91A7-04A47BD14C7F}" type="pres">
      <dgm:prSet presAssocID="{09C87800-0E73-498B-9CF6-9DA01B69E99C}" presName="sibTrans" presStyleCnt="0"/>
      <dgm:spPr/>
    </dgm:pt>
    <dgm:pt modelId="{D144DA49-72E8-47F4-85EB-9016AA673A3A}" type="pres">
      <dgm:prSet presAssocID="{1321B1AF-872F-4F33-A623-46597D95B359}" presName="composite" presStyleCnt="0"/>
      <dgm:spPr/>
    </dgm:pt>
    <dgm:pt modelId="{9D279D7E-22EF-40A0-BF18-11F28C4608F4}" type="pres">
      <dgm:prSet presAssocID="{1321B1AF-872F-4F33-A623-46597D95B359}" presName="rect1" presStyleLbl="tr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C9698C-D361-489F-BE75-ADE19656A0BC}" type="pres">
      <dgm:prSet presAssocID="{1321B1AF-872F-4F33-A623-46597D95B359}" presName="rect2" presStyleLbl="fgImgPlace1" presStyleIdx="1" presStyleCnt="3"/>
      <dgm:spPr/>
    </dgm:pt>
    <dgm:pt modelId="{98F5F887-AFA9-474B-8BEF-A3FA1EC239DB}" type="pres">
      <dgm:prSet presAssocID="{383CAC11-9116-4355-9DDD-8471A02301C9}" presName="sibTrans" presStyleCnt="0"/>
      <dgm:spPr/>
    </dgm:pt>
    <dgm:pt modelId="{FCCDF464-F685-4F87-8ED8-85D4968F18FF}" type="pres">
      <dgm:prSet presAssocID="{A5FF5B6E-3D23-44C2-B99E-DAC35591B461}" presName="composite" presStyleCnt="0"/>
      <dgm:spPr/>
    </dgm:pt>
    <dgm:pt modelId="{820C0F4F-369B-4D99-9411-D060747125A5}" type="pres">
      <dgm:prSet presAssocID="{A5FF5B6E-3D23-44C2-B99E-DAC35591B461}" presName="rect1" presStyleLbl="tr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FA2F24-6947-4A25-B8AE-9E30A795C369}" type="pres">
      <dgm:prSet presAssocID="{A5FF5B6E-3D23-44C2-B99E-DAC35591B461}" presName="rect2" presStyleLbl="fgImgPlace1" presStyleIdx="2" presStyleCnt="3"/>
      <dgm:spPr/>
    </dgm:pt>
  </dgm:ptLst>
  <dgm:cxnLst>
    <dgm:cxn modelId="{319D72D5-D6C1-42B9-B065-3E12850497C5}" type="presOf" srcId="{2B626998-77E8-4CD9-B79B-CB4DB972E304}" destId="{B709D269-E417-4452-BB5F-C7D9D7231C11}" srcOrd="0" destOrd="0" presId="urn:microsoft.com/office/officeart/2008/layout/PictureStrips"/>
    <dgm:cxn modelId="{F2DBF05D-F6F7-4B87-83E4-6F31091ABB04}" type="presOf" srcId="{1321B1AF-872F-4F33-A623-46597D95B359}" destId="{9D279D7E-22EF-40A0-BF18-11F28C4608F4}" srcOrd="0" destOrd="0" presId="urn:microsoft.com/office/officeart/2008/layout/PictureStrips"/>
    <dgm:cxn modelId="{14457552-04C1-497A-BB63-A74398B9E86B}" type="presOf" srcId="{2A8DBFBF-B46B-4BFC-93E5-CCB2D47165CB}" destId="{5944F161-1F09-4821-9C8D-FFE513D68314}" srcOrd="0" destOrd="0" presId="urn:microsoft.com/office/officeart/2008/layout/PictureStrips"/>
    <dgm:cxn modelId="{D72DF382-6A36-4B8C-B4CE-23709269E11B}" srcId="{2A8DBFBF-B46B-4BFC-93E5-CCB2D47165CB}" destId="{1321B1AF-872F-4F33-A623-46597D95B359}" srcOrd="1" destOrd="0" parTransId="{F4615ADF-AF9A-4769-B164-60FA3E04251F}" sibTransId="{383CAC11-9116-4355-9DDD-8471A02301C9}"/>
    <dgm:cxn modelId="{22AF551C-C2BD-4979-A0B7-8C11B0C7B4C5}" type="presOf" srcId="{A5FF5B6E-3D23-44C2-B99E-DAC35591B461}" destId="{820C0F4F-369B-4D99-9411-D060747125A5}" srcOrd="0" destOrd="0" presId="urn:microsoft.com/office/officeart/2008/layout/PictureStrips"/>
    <dgm:cxn modelId="{AAE4E8E0-19D1-4F14-A76A-7DB9C46CB087}" srcId="{2A8DBFBF-B46B-4BFC-93E5-CCB2D47165CB}" destId="{2B626998-77E8-4CD9-B79B-CB4DB972E304}" srcOrd="0" destOrd="0" parTransId="{61E34B98-091D-4A66-9763-2E06FCB8F19E}" sibTransId="{09C87800-0E73-498B-9CF6-9DA01B69E99C}"/>
    <dgm:cxn modelId="{BBB1E531-9BEC-4708-9C53-F16CB053D2AB}" srcId="{2A8DBFBF-B46B-4BFC-93E5-CCB2D47165CB}" destId="{A5FF5B6E-3D23-44C2-B99E-DAC35591B461}" srcOrd="2" destOrd="0" parTransId="{6482E30D-708C-40F0-8EB9-5B1528C73022}" sibTransId="{FD1C3B4D-90FE-4701-BDF2-DF5771F58C42}"/>
    <dgm:cxn modelId="{E6470247-6BC4-4558-B05C-21B647A8FB8E}" type="presParOf" srcId="{5944F161-1F09-4821-9C8D-FFE513D68314}" destId="{6D77FCB5-9E9F-495B-85E3-78FACD9ED232}" srcOrd="0" destOrd="0" presId="urn:microsoft.com/office/officeart/2008/layout/PictureStrips"/>
    <dgm:cxn modelId="{63274370-FDAB-428A-B627-8A593C57E06D}" type="presParOf" srcId="{6D77FCB5-9E9F-495B-85E3-78FACD9ED232}" destId="{B709D269-E417-4452-BB5F-C7D9D7231C11}" srcOrd="0" destOrd="0" presId="urn:microsoft.com/office/officeart/2008/layout/PictureStrips"/>
    <dgm:cxn modelId="{9E0BB7E5-AF4E-423E-806E-DD825EDDCB9A}" type="presParOf" srcId="{6D77FCB5-9E9F-495B-85E3-78FACD9ED232}" destId="{7A9AB212-B6A5-49A5-9C2C-8A66409F64C5}" srcOrd="1" destOrd="0" presId="urn:microsoft.com/office/officeart/2008/layout/PictureStrips"/>
    <dgm:cxn modelId="{A399F794-BB88-4F16-968C-92BC6957CACE}" type="presParOf" srcId="{5944F161-1F09-4821-9C8D-FFE513D68314}" destId="{F18790BE-36BC-4527-91A7-04A47BD14C7F}" srcOrd="1" destOrd="0" presId="urn:microsoft.com/office/officeart/2008/layout/PictureStrips"/>
    <dgm:cxn modelId="{1DDF3D39-57E3-412E-A930-1B7033781E59}" type="presParOf" srcId="{5944F161-1F09-4821-9C8D-FFE513D68314}" destId="{D144DA49-72E8-47F4-85EB-9016AA673A3A}" srcOrd="2" destOrd="0" presId="urn:microsoft.com/office/officeart/2008/layout/PictureStrips"/>
    <dgm:cxn modelId="{0E7790CD-C6FE-487F-87DF-EAB8C2CE1F07}" type="presParOf" srcId="{D144DA49-72E8-47F4-85EB-9016AA673A3A}" destId="{9D279D7E-22EF-40A0-BF18-11F28C4608F4}" srcOrd="0" destOrd="0" presId="urn:microsoft.com/office/officeart/2008/layout/PictureStrips"/>
    <dgm:cxn modelId="{494BD795-3AA3-4992-9A7B-433D54A060BD}" type="presParOf" srcId="{D144DA49-72E8-47F4-85EB-9016AA673A3A}" destId="{2DC9698C-D361-489F-BE75-ADE19656A0BC}" srcOrd="1" destOrd="0" presId="urn:microsoft.com/office/officeart/2008/layout/PictureStrips"/>
    <dgm:cxn modelId="{884AABE1-1312-491D-B386-03CCF8577792}" type="presParOf" srcId="{5944F161-1F09-4821-9C8D-FFE513D68314}" destId="{98F5F887-AFA9-474B-8BEF-A3FA1EC239DB}" srcOrd="3" destOrd="0" presId="urn:microsoft.com/office/officeart/2008/layout/PictureStrips"/>
    <dgm:cxn modelId="{A17A4DE7-470D-4987-A50B-A374D2E08720}" type="presParOf" srcId="{5944F161-1F09-4821-9C8D-FFE513D68314}" destId="{FCCDF464-F685-4F87-8ED8-85D4968F18FF}" srcOrd="4" destOrd="0" presId="urn:microsoft.com/office/officeart/2008/layout/PictureStrips"/>
    <dgm:cxn modelId="{34F58D53-B7A5-4352-9F6C-4D4A3E8AD6E3}" type="presParOf" srcId="{FCCDF464-F685-4F87-8ED8-85D4968F18FF}" destId="{820C0F4F-369B-4D99-9411-D060747125A5}" srcOrd="0" destOrd="0" presId="urn:microsoft.com/office/officeart/2008/layout/PictureStrips"/>
    <dgm:cxn modelId="{FA947860-3DEE-4B05-B209-25730853BA9F}" type="presParOf" srcId="{FCCDF464-F685-4F87-8ED8-85D4968F18FF}" destId="{DCFA2F24-6947-4A25-B8AE-9E30A795C369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709D269-E417-4452-BB5F-C7D9D7231C11}">
      <dsp:nvSpPr>
        <dsp:cNvPr id="0" name=""/>
        <dsp:cNvSpPr/>
      </dsp:nvSpPr>
      <dsp:spPr>
        <a:xfrm>
          <a:off x="1389275" y="231486"/>
          <a:ext cx="3555714" cy="1111160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52626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Стратегия научно-технологического развития РФ</a:t>
          </a:r>
          <a:endParaRPr lang="ru-RU" sz="1700" kern="1200" dirty="0"/>
        </a:p>
      </dsp:txBody>
      <dsp:txXfrm>
        <a:off x="1389275" y="231486"/>
        <a:ext cx="3555714" cy="1111160"/>
      </dsp:txXfrm>
    </dsp:sp>
    <dsp:sp modelId="{7A9AB212-B6A5-49A5-9C2C-8A66409F64C5}">
      <dsp:nvSpPr>
        <dsp:cNvPr id="0" name=""/>
        <dsp:cNvSpPr/>
      </dsp:nvSpPr>
      <dsp:spPr>
        <a:xfrm>
          <a:off x="1241120" y="70985"/>
          <a:ext cx="777812" cy="1166718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279D7E-22EF-40A0-BF18-11F28C4608F4}">
      <dsp:nvSpPr>
        <dsp:cNvPr id="0" name=""/>
        <dsp:cNvSpPr/>
      </dsp:nvSpPr>
      <dsp:spPr>
        <a:xfrm>
          <a:off x="5225088" y="231915"/>
          <a:ext cx="3552502" cy="1110157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51946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Стратегия развития информационного общества в РФ на 2017-2030 годы</a:t>
          </a:r>
          <a:endParaRPr lang="ru-RU" sz="1700" kern="1200" dirty="0"/>
        </a:p>
      </dsp:txBody>
      <dsp:txXfrm>
        <a:off x="5225088" y="231915"/>
        <a:ext cx="3552502" cy="1110157"/>
      </dsp:txXfrm>
    </dsp:sp>
    <dsp:sp modelId="{2DC9698C-D361-489F-BE75-ADE19656A0BC}">
      <dsp:nvSpPr>
        <dsp:cNvPr id="0" name=""/>
        <dsp:cNvSpPr/>
      </dsp:nvSpPr>
      <dsp:spPr>
        <a:xfrm>
          <a:off x="5077067" y="71559"/>
          <a:ext cx="777109" cy="1165664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0C0F4F-369B-4D99-9411-D060747125A5}">
      <dsp:nvSpPr>
        <dsp:cNvPr id="0" name=""/>
        <dsp:cNvSpPr/>
      </dsp:nvSpPr>
      <dsp:spPr>
        <a:xfrm>
          <a:off x="1387602" y="1633241"/>
          <a:ext cx="3555714" cy="1111160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4182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Стратегия инновационного развития РФ на период до 2020 года</a:t>
          </a:r>
          <a:endParaRPr lang="ru-RU" sz="1700" kern="1200" dirty="0"/>
        </a:p>
      </dsp:txBody>
      <dsp:txXfrm>
        <a:off x="1387602" y="1633241"/>
        <a:ext cx="3555714" cy="1111160"/>
      </dsp:txXfrm>
    </dsp:sp>
    <dsp:sp modelId="{DCFA2F24-6947-4A25-B8AE-9E30A795C369}">
      <dsp:nvSpPr>
        <dsp:cNvPr id="0" name=""/>
        <dsp:cNvSpPr/>
      </dsp:nvSpPr>
      <dsp:spPr>
        <a:xfrm>
          <a:off x="1244786" y="1478524"/>
          <a:ext cx="777812" cy="1166718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EC9FBB0-5244-42AD-9A4D-D6246D8D28E6}">
      <dsp:nvSpPr>
        <dsp:cNvPr id="0" name=""/>
        <dsp:cNvSpPr/>
      </dsp:nvSpPr>
      <dsp:spPr>
        <a:xfrm>
          <a:off x="5218210" y="1633241"/>
          <a:ext cx="3555714" cy="1111160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4182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Стратегия развития воспитания в РФ на период до 2025 года</a:t>
          </a:r>
          <a:endParaRPr lang="ru-RU" sz="1700" kern="1200" dirty="0"/>
        </a:p>
      </dsp:txBody>
      <dsp:txXfrm>
        <a:off x="5218210" y="1633241"/>
        <a:ext cx="3555714" cy="1111160"/>
      </dsp:txXfrm>
    </dsp:sp>
    <dsp:sp modelId="{7BC5AE8B-8BC6-4CC9-90D3-C0530B925ECD}">
      <dsp:nvSpPr>
        <dsp:cNvPr id="0" name=""/>
        <dsp:cNvSpPr/>
      </dsp:nvSpPr>
      <dsp:spPr>
        <a:xfrm>
          <a:off x="5075394" y="1478524"/>
          <a:ext cx="777812" cy="1166718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54F2AB1-F742-44E3-A279-BF4D38059733}">
      <dsp:nvSpPr>
        <dsp:cNvPr id="0" name=""/>
        <dsp:cNvSpPr/>
      </dsp:nvSpPr>
      <dsp:spPr>
        <a:xfrm>
          <a:off x="5387" y="455502"/>
          <a:ext cx="1670027" cy="10020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ФГОС</a:t>
          </a:r>
          <a:endParaRPr lang="ru-RU" sz="1100" kern="1200" dirty="0"/>
        </a:p>
      </dsp:txBody>
      <dsp:txXfrm>
        <a:off x="5387" y="455502"/>
        <a:ext cx="1670027" cy="1002016"/>
      </dsp:txXfrm>
    </dsp:sp>
    <dsp:sp modelId="{6F14200A-7EFB-4350-9962-DB075239E4B9}">
      <dsp:nvSpPr>
        <dsp:cNvPr id="0" name=""/>
        <dsp:cNvSpPr/>
      </dsp:nvSpPr>
      <dsp:spPr>
        <a:xfrm>
          <a:off x="1842417" y="749427"/>
          <a:ext cx="354045" cy="41416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>
        <a:off x="1842417" y="749427"/>
        <a:ext cx="354045" cy="414166"/>
      </dsp:txXfrm>
    </dsp:sp>
    <dsp:sp modelId="{48B3582E-A14D-4C95-8D2C-96F3B744BFD0}">
      <dsp:nvSpPr>
        <dsp:cNvPr id="0" name=""/>
        <dsp:cNvSpPr/>
      </dsp:nvSpPr>
      <dsp:spPr>
        <a:xfrm>
          <a:off x="2343426" y="455502"/>
          <a:ext cx="1670027" cy="10020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КОНЦЕПЦИЯ РАЗВИТИЯ ДОПОЛНИТЕЛЬНОГО ОБРАЗОВАНИЯ ДЕТЕЙ</a:t>
          </a:r>
          <a:endParaRPr lang="ru-RU" sz="1100" kern="1200" dirty="0"/>
        </a:p>
      </dsp:txBody>
      <dsp:txXfrm>
        <a:off x="2343426" y="455502"/>
        <a:ext cx="1670027" cy="1002016"/>
      </dsp:txXfrm>
    </dsp:sp>
    <dsp:sp modelId="{B1C0DFC1-5B3F-41BD-9F7E-9A6E8DE07692}">
      <dsp:nvSpPr>
        <dsp:cNvPr id="0" name=""/>
        <dsp:cNvSpPr/>
      </dsp:nvSpPr>
      <dsp:spPr>
        <a:xfrm>
          <a:off x="4180457" y="749427"/>
          <a:ext cx="354045" cy="41416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>
        <a:off x="4180457" y="749427"/>
        <a:ext cx="354045" cy="414166"/>
      </dsp:txXfrm>
    </dsp:sp>
    <dsp:sp modelId="{85F76A52-2A0A-4274-A085-45A4C1A58868}">
      <dsp:nvSpPr>
        <dsp:cNvPr id="0" name=""/>
        <dsp:cNvSpPr/>
      </dsp:nvSpPr>
      <dsp:spPr>
        <a:xfrm>
          <a:off x="4681465" y="152162"/>
          <a:ext cx="1670027" cy="160869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 ГП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ПАТРИОТИЧЕСКОЕ ВОСПИТАНИЕ ГРАЖДАН РФ</a:t>
          </a:r>
          <a:endParaRPr lang="ru-RU" sz="1100" kern="1200" dirty="0"/>
        </a:p>
      </dsp:txBody>
      <dsp:txXfrm>
        <a:off x="4681465" y="152162"/>
        <a:ext cx="1670027" cy="1608697"/>
      </dsp:txXfrm>
    </dsp:sp>
    <dsp:sp modelId="{6EE95EE7-4E71-4D8C-975B-9D85FCFC0AEB}">
      <dsp:nvSpPr>
        <dsp:cNvPr id="0" name=""/>
        <dsp:cNvSpPr/>
      </dsp:nvSpPr>
      <dsp:spPr>
        <a:xfrm>
          <a:off x="6518496" y="749427"/>
          <a:ext cx="354045" cy="41416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>
        <a:off x="6518496" y="749427"/>
        <a:ext cx="354045" cy="414166"/>
      </dsp:txXfrm>
    </dsp:sp>
    <dsp:sp modelId="{5C5CA4CF-B0A9-4CF5-B027-5271ECCC3237}">
      <dsp:nvSpPr>
        <dsp:cNvPr id="0" name=""/>
        <dsp:cNvSpPr/>
      </dsp:nvSpPr>
      <dsp:spPr>
        <a:xfrm>
          <a:off x="7019504" y="455502"/>
          <a:ext cx="1670027" cy="10020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ПРОФЕССИОНАЛЬНЫЕ СТАНДАРТЫ</a:t>
          </a:r>
          <a:endParaRPr lang="ru-RU" sz="1100" kern="1200" dirty="0"/>
        </a:p>
      </dsp:txBody>
      <dsp:txXfrm>
        <a:off x="7019504" y="455502"/>
        <a:ext cx="1670027" cy="1002016"/>
      </dsp:txXfrm>
    </dsp:sp>
    <dsp:sp modelId="{6DA5E497-AEC8-473A-BBC5-30C851968472}">
      <dsp:nvSpPr>
        <dsp:cNvPr id="0" name=""/>
        <dsp:cNvSpPr/>
      </dsp:nvSpPr>
      <dsp:spPr>
        <a:xfrm>
          <a:off x="8856535" y="749427"/>
          <a:ext cx="354045" cy="41416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>
        <a:off x="8856535" y="749427"/>
        <a:ext cx="354045" cy="414166"/>
      </dsp:txXfrm>
    </dsp:sp>
    <dsp:sp modelId="{32F4B0A6-DBEC-4494-A522-1E28912E7B51}">
      <dsp:nvSpPr>
        <dsp:cNvPr id="0" name=""/>
        <dsp:cNvSpPr/>
      </dsp:nvSpPr>
      <dsp:spPr>
        <a:xfrm>
          <a:off x="9357543" y="455502"/>
          <a:ext cx="1670027" cy="10020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НАЦИОНАЛЬНАЯ СИСТЕМА УЧИТЕЛЬСКОГО РОСТА</a:t>
          </a:r>
          <a:endParaRPr lang="ru-RU" sz="1100" kern="1200" dirty="0"/>
        </a:p>
      </dsp:txBody>
      <dsp:txXfrm>
        <a:off x="9357543" y="455502"/>
        <a:ext cx="1670027" cy="1002016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1B35E22-8133-43F4-A9BC-87F48B188866}">
      <dsp:nvSpPr>
        <dsp:cNvPr id="0" name=""/>
        <dsp:cNvSpPr/>
      </dsp:nvSpPr>
      <dsp:spPr>
        <a:xfrm>
          <a:off x="0" y="240124"/>
          <a:ext cx="1938415" cy="64719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Качество общего образования</a:t>
          </a:r>
          <a:endParaRPr lang="ru-RU" sz="1400" kern="1200" dirty="0"/>
        </a:p>
      </dsp:txBody>
      <dsp:txXfrm>
        <a:off x="0" y="240124"/>
        <a:ext cx="1938415" cy="647191"/>
      </dsp:txXfrm>
    </dsp:sp>
    <dsp:sp modelId="{AF66BB6F-0375-44C6-9DAB-4F6589353522}">
      <dsp:nvSpPr>
        <dsp:cNvPr id="0" name=""/>
        <dsp:cNvSpPr/>
      </dsp:nvSpPr>
      <dsp:spPr>
        <a:xfrm>
          <a:off x="3023354" y="463562"/>
          <a:ext cx="184761" cy="184761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023354" y="463562"/>
        <a:ext cx="184761" cy="184761"/>
      </dsp:txXfrm>
    </dsp:sp>
    <dsp:sp modelId="{5B1ACBF0-94FB-4783-981A-6A5306185979}">
      <dsp:nvSpPr>
        <dsp:cNvPr id="0" name=""/>
        <dsp:cNvSpPr/>
      </dsp:nvSpPr>
      <dsp:spPr>
        <a:xfrm>
          <a:off x="2927841" y="62804"/>
          <a:ext cx="2410819" cy="53443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Обновление содержания образования</a:t>
          </a:r>
          <a:endParaRPr lang="ru-RU" sz="1200" kern="1200" dirty="0"/>
        </a:p>
      </dsp:txBody>
      <dsp:txXfrm>
        <a:off x="2927841" y="62804"/>
        <a:ext cx="2410819" cy="534436"/>
      </dsp:txXfrm>
    </dsp:sp>
    <dsp:sp modelId="{5E6C5B28-30A9-4953-8F27-C4376E196CDE}">
      <dsp:nvSpPr>
        <dsp:cNvPr id="0" name=""/>
        <dsp:cNvSpPr/>
      </dsp:nvSpPr>
      <dsp:spPr>
        <a:xfrm>
          <a:off x="6206186" y="330323"/>
          <a:ext cx="588854" cy="554895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 dirty="0"/>
        </a:p>
      </dsp:txBody>
      <dsp:txXfrm>
        <a:off x="6206186" y="330323"/>
        <a:ext cx="588854" cy="554895"/>
      </dsp:txXfrm>
    </dsp:sp>
    <dsp:sp modelId="{EE968142-0F4A-41C1-B0D6-222CCFFE3C45}">
      <dsp:nvSpPr>
        <dsp:cNvPr id="0" name=""/>
        <dsp:cNvSpPr/>
      </dsp:nvSpPr>
      <dsp:spPr>
        <a:xfrm>
          <a:off x="7563008" y="168749"/>
          <a:ext cx="1329794" cy="96737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Эффективная система оценки качества</a:t>
          </a:r>
          <a:endParaRPr lang="ru-RU" sz="1200" kern="1200" dirty="0"/>
        </a:p>
      </dsp:txBody>
      <dsp:txXfrm>
        <a:off x="7563008" y="168749"/>
        <a:ext cx="1329794" cy="967371"/>
      </dsp:txXfrm>
    </dsp:sp>
    <dsp:sp modelId="{B7C91CE2-448F-4117-BD44-9982A5CDD51E}">
      <dsp:nvSpPr>
        <dsp:cNvPr id="0" name=""/>
        <dsp:cNvSpPr/>
      </dsp:nvSpPr>
      <dsp:spPr>
        <a:xfrm>
          <a:off x="2253385" y="433381"/>
          <a:ext cx="492998" cy="333155"/>
        </a:xfrm>
        <a:prstGeom prst="mathEqual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>
        <a:off x="2253385" y="433381"/>
        <a:ext cx="492998" cy="333155"/>
      </dsp:txXfrm>
    </dsp:sp>
    <dsp:sp modelId="{7D258E65-D1D8-4D21-870F-063E72B0AAEE}">
      <dsp:nvSpPr>
        <dsp:cNvPr id="0" name=""/>
        <dsp:cNvSpPr/>
      </dsp:nvSpPr>
      <dsp:spPr>
        <a:xfrm>
          <a:off x="3159805" y="518613"/>
          <a:ext cx="1957739" cy="62438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Повышение профессионального уровня педагогов</a:t>
          </a:r>
          <a:endParaRPr lang="ru-RU" sz="1200" kern="1200" dirty="0"/>
        </a:p>
      </dsp:txBody>
      <dsp:txXfrm>
        <a:off x="3159805" y="518613"/>
        <a:ext cx="1957739" cy="624386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709D269-E417-4452-BB5F-C7D9D7231C11}">
      <dsp:nvSpPr>
        <dsp:cNvPr id="0" name=""/>
        <dsp:cNvSpPr/>
      </dsp:nvSpPr>
      <dsp:spPr>
        <a:xfrm>
          <a:off x="1400264" y="237537"/>
          <a:ext cx="3544418" cy="1107630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50235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Концепция развития математического образования</a:t>
          </a:r>
          <a:endParaRPr lang="ru-RU" sz="1800" kern="1200" dirty="0"/>
        </a:p>
      </dsp:txBody>
      <dsp:txXfrm>
        <a:off x="1400264" y="237537"/>
        <a:ext cx="3544418" cy="1107630"/>
      </dsp:txXfrm>
    </dsp:sp>
    <dsp:sp modelId="{7A9AB212-B6A5-49A5-9C2C-8A66409F64C5}">
      <dsp:nvSpPr>
        <dsp:cNvPr id="0" name=""/>
        <dsp:cNvSpPr/>
      </dsp:nvSpPr>
      <dsp:spPr>
        <a:xfrm>
          <a:off x="1252580" y="77546"/>
          <a:ext cx="775341" cy="1163012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279D7E-22EF-40A0-BF18-11F28C4608F4}">
      <dsp:nvSpPr>
        <dsp:cNvPr id="0" name=""/>
        <dsp:cNvSpPr/>
      </dsp:nvSpPr>
      <dsp:spPr>
        <a:xfrm>
          <a:off x="5224069" y="237852"/>
          <a:ext cx="3542062" cy="1106894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9737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Концепция преподавания русского языка и литературы</a:t>
          </a:r>
          <a:endParaRPr lang="ru-RU" sz="1800" kern="1200" dirty="0"/>
        </a:p>
      </dsp:txBody>
      <dsp:txXfrm>
        <a:off x="5224069" y="237852"/>
        <a:ext cx="3542062" cy="1106894"/>
      </dsp:txXfrm>
    </dsp:sp>
    <dsp:sp modelId="{2DC9698C-D361-489F-BE75-ADE19656A0BC}">
      <dsp:nvSpPr>
        <dsp:cNvPr id="0" name=""/>
        <dsp:cNvSpPr/>
      </dsp:nvSpPr>
      <dsp:spPr>
        <a:xfrm>
          <a:off x="5076483" y="77967"/>
          <a:ext cx="774826" cy="1162239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0C0F4F-369B-4D99-9411-D060747125A5}">
      <dsp:nvSpPr>
        <dsp:cNvPr id="0" name=""/>
        <dsp:cNvSpPr/>
      </dsp:nvSpPr>
      <dsp:spPr>
        <a:xfrm>
          <a:off x="3318491" y="1635104"/>
          <a:ext cx="3528760" cy="1102737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921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Концепция нового учебно-методического комплекта по Отечественной истории</a:t>
          </a:r>
          <a:endParaRPr lang="ru-RU" sz="1800" kern="1200" dirty="0"/>
        </a:p>
      </dsp:txBody>
      <dsp:txXfrm>
        <a:off x="3318491" y="1635104"/>
        <a:ext cx="3528760" cy="1102737"/>
      </dsp:txXfrm>
    </dsp:sp>
    <dsp:sp modelId="{DCFA2F24-6947-4A25-B8AE-9E30A795C369}">
      <dsp:nvSpPr>
        <dsp:cNvPr id="0" name=""/>
        <dsp:cNvSpPr/>
      </dsp:nvSpPr>
      <dsp:spPr>
        <a:xfrm>
          <a:off x="3171459" y="1475819"/>
          <a:ext cx="771916" cy="1157874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8/29/2017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34126" y="1380068"/>
            <a:ext cx="9168897" cy="2616199"/>
          </a:xfrm>
        </p:spPr>
        <p:txBody>
          <a:bodyPr>
            <a:normAutofit/>
          </a:bodyPr>
          <a:lstStyle/>
          <a:p>
            <a:r>
              <a:rPr lang="ru-RU" sz="3200" b="1" dirty="0"/>
              <a:t>О приоритетных задачах в сфере образования на 2017 – 2018 учебный год</a:t>
            </a:r>
            <a:br>
              <a:rPr lang="ru-RU" sz="3200" b="1" dirty="0"/>
            </a:br>
            <a:endParaRPr lang="ru-RU" sz="32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840230" y="5199425"/>
            <a:ext cx="6987645" cy="1388534"/>
          </a:xfrm>
        </p:spPr>
        <p:txBody>
          <a:bodyPr/>
          <a:lstStyle/>
          <a:p>
            <a:r>
              <a:rPr lang="ru-RU" dirty="0" smtClean="0"/>
              <a:t>Августовский педагогический совет</a:t>
            </a:r>
            <a:endParaRPr lang="ru-RU" dirty="0"/>
          </a:p>
          <a:p>
            <a:r>
              <a:rPr lang="ru-RU" dirty="0" smtClean="0"/>
              <a:t>Мария Георгиевна Яблокова, директор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334126" y="312821"/>
            <a:ext cx="96252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Муниципальное бюджетное общеобразовательное учреждение города Костромы </a:t>
            </a:r>
          </a:p>
          <a:p>
            <a:r>
              <a:rPr lang="ru-RU" dirty="0" smtClean="0"/>
              <a:t>«Средняя общеобразовательная школа № 29»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726873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направления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Обеспечение стабильного качества образования</a:t>
            </a:r>
          </a:p>
          <a:p>
            <a:r>
              <a:rPr lang="ru-RU" dirty="0" smtClean="0"/>
              <a:t>Формирование содержания и воспитания, обеспечивающее развитие обучающихся</a:t>
            </a:r>
          </a:p>
          <a:p>
            <a:r>
              <a:rPr lang="ru-RU" dirty="0" smtClean="0"/>
              <a:t>Создание системы психолого-педагогического сопровождения обучающихся</a:t>
            </a:r>
          </a:p>
          <a:p>
            <a:r>
              <a:rPr lang="ru-RU" dirty="0" smtClean="0"/>
              <a:t>Развитие профессиональной компетентности педагогов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фундаментальный принцип системы 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российского </a:t>
            </a:r>
            <a:r>
              <a:rPr lang="ru-RU" sz="3600" dirty="0"/>
              <a:t>образования: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2165685"/>
            <a:ext cx="10018713" cy="4138862"/>
          </a:xfrm>
        </p:spPr>
        <p:txBody>
          <a:bodyPr/>
          <a:lstStyle/>
          <a:p>
            <a:r>
              <a:rPr lang="ru-RU" dirty="0" smtClean="0"/>
              <a:t>«…..В</a:t>
            </a:r>
            <a:r>
              <a:rPr lang="ru-RU" dirty="0"/>
              <a:t> основе всей нашей системы образования должен лежать фундаментальный принцип: каждый ребёнок, подросток </a:t>
            </a:r>
            <a:r>
              <a:rPr lang="ru-RU" b="1" dirty="0"/>
              <a:t>одарён</a:t>
            </a:r>
            <a:r>
              <a:rPr lang="ru-RU" dirty="0"/>
              <a:t>, </a:t>
            </a:r>
            <a:r>
              <a:rPr lang="ru-RU" b="1" dirty="0"/>
              <a:t>способен преуспеть </a:t>
            </a:r>
            <a:r>
              <a:rPr lang="ru-RU" dirty="0"/>
              <a:t>и в науке, и в творчестве, и в спорте, в профессии и в жизни. </a:t>
            </a:r>
            <a:r>
              <a:rPr lang="ru-RU" b="1" dirty="0"/>
              <a:t>Раскрытие его талантов</a:t>
            </a:r>
            <a:r>
              <a:rPr lang="ru-RU" dirty="0"/>
              <a:t> – это наша с вами задача, в этом – успех России</a:t>
            </a:r>
            <a:r>
              <a:rPr lang="ru-RU" dirty="0" smtClean="0"/>
              <a:t>». В.В. Путин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804988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914400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Из Послания Президента РФ В. В. Путина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1600201"/>
            <a:ext cx="10018713" cy="4812631"/>
          </a:xfrm>
        </p:spPr>
        <p:txBody>
          <a:bodyPr>
            <a:normAutofit/>
          </a:bodyPr>
          <a:lstStyle/>
          <a:p>
            <a:pPr fontAlgn="base"/>
            <a:r>
              <a:rPr lang="ru-RU" dirty="0" smtClean="0"/>
              <a:t>«……..Самое </a:t>
            </a:r>
            <a:r>
              <a:rPr lang="ru-RU" dirty="0"/>
              <a:t>важное, что волнует родителей и учителей, общественность, – это, конечно же, </a:t>
            </a:r>
            <a:r>
              <a:rPr lang="ru-RU" b="1" dirty="0"/>
              <a:t>содержание образовательного процесса</a:t>
            </a:r>
            <a:r>
              <a:rPr lang="ru-RU" dirty="0"/>
              <a:t>, насколько школьное образование отвечает двум базовым задачам, о которых говорил ещё академик Лихачёв: </a:t>
            </a:r>
            <a:r>
              <a:rPr lang="ru-RU" b="1" dirty="0"/>
              <a:t>давать знания и воспитывать нравственного человека</a:t>
            </a:r>
            <a:r>
              <a:rPr lang="ru-RU" dirty="0"/>
              <a:t>. Он справедливо считал, что нравственная основа – это главное, что определяет жизнеспособность общества: экономическую, государственную, творческую», — подчеркнул </a:t>
            </a:r>
            <a:r>
              <a:rPr lang="ru-RU" dirty="0" err="1"/>
              <a:t>В.В.Путин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484310" y="685801"/>
            <a:ext cx="10018713" cy="9144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3600" dirty="0" smtClean="0"/>
              <a:t>Из Послания Президента РФ В. В. Путина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xmlns="" val="2272509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2595" y="204537"/>
            <a:ext cx="10018713" cy="818147"/>
          </a:xfrm>
        </p:spPr>
        <p:txBody>
          <a:bodyPr>
            <a:normAutofit/>
          </a:bodyPr>
          <a:lstStyle/>
          <a:p>
            <a:r>
              <a:rPr lang="ru-RU" sz="3600" dirty="0"/>
              <a:t>Обновление содержания образования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12121" y="1239252"/>
            <a:ext cx="10018713" cy="2622884"/>
          </a:xfrm>
        </p:spPr>
        <p:txBody>
          <a:bodyPr/>
          <a:lstStyle/>
          <a:p>
            <a:r>
              <a:rPr lang="ru-RU" dirty="0" smtClean="0"/>
              <a:t>Уточнение и детализация требований к результатам освоения ООП</a:t>
            </a:r>
          </a:p>
          <a:p>
            <a:r>
              <a:rPr lang="ru-RU" dirty="0" smtClean="0"/>
              <a:t>Кодификация результатов обучения и воспитания (предметных, </a:t>
            </a:r>
            <a:r>
              <a:rPr lang="ru-RU" dirty="0" err="1" smtClean="0"/>
              <a:t>метапредметных</a:t>
            </a:r>
            <a:r>
              <a:rPr lang="ru-RU" dirty="0" smtClean="0"/>
              <a:t> и личностных)</a:t>
            </a:r>
          </a:p>
          <a:p>
            <a:r>
              <a:rPr lang="ru-RU" dirty="0" smtClean="0"/>
              <a:t>Внесение изменений в </a:t>
            </a:r>
            <a:r>
              <a:rPr lang="ru-RU" dirty="0" err="1" smtClean="0"/>
              <a:t>КИМы</a:t>
            </a:r>
            <a:r>
              <a:rPr lang="ru-RU" dirty="0" smtClean="0"/>
              <a:t>, используемые при проведении ГИА</a:t>
            </a:r>
          </a:p>
          <a:p>
            <a:r>
              <a:rPr lang="ru-RU" dirty="0" smtClean="0"/>
              <a:t>Совершенствование и разработка учебников и учебных пособий</a:t>
            </a: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412121" y="4030579"/>
            <a:ext cx="100187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Механизм обновления содержания и технологий</a:t>
            </a:r>
            <a:endParaRPr lang="ru-RU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298032" y="4752474"/>
            <a:ext cx="951697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Федеральная целевая программа развития образования на 2016-2020 годы (постановление Правительства РФ от 23.05.2015 № 497)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Федеральная целевая программа «Русский язык» на 2016-2020 годы</a:t>
            </a:r>
            <a:r>
              <a:rPr lang="ru-RU" dirty="0"/>
              <a:t>(постановление Правительства РФ от </a:t>
            </a:r>
            <a:r>
              <a:rPr lang="ru-RU" dirty="0" smtClean="0"/>
              <a:t>20.05.2015 </a:t>
            </a:r>
            <a:r>
              <a:rPr lang="ru-RU" dirty="0"/>
              <a:t>№ </a:t>
            </a:r>
            <a:r>
              <a:rPr lang="ru-RU" dirty="0" smtClean="0"/>
              <a:t>481</a:t>
            </a:r>
            <a:endParaRPr lang="ru-RU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6095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4942" y="204538"/>
            <a:ext cx="10018713" cy="854242"/>
          </a:xfrm>
        </p:spPr>
        <p:txBody>
          <a:bodyPr>
            <a:normAutofit fontScale="90000"/>
          </a:bodyPr>
          <a:lstStyle/>
          <a:p>
            <a:r>
              <a:rPr lang="ru-RU" sz="2800" dirty="0" smtClean="0"/>
              <a:t>Обновление содержания образования</a:t>
            </a:r>
            <a:r>
              <a:rPr lang="en-US" sz="2800" dirty="0" smtClean="0"/>
              <a:t>:</a:t>
            </a:r>
            <a:r>
              <a:rPr lang="ru-RU" sz="2800" dirty="0" smtClean="0"/>
              <a:t> </a:t>
            </a:r>
            <a:br>
              <a:rPr lang="ru-RU" sz="2800" dirty="0" smtClean="0"/>
            </a:br>
            <a:r>
              <a:rPr lang="ru-RU" sz="2800" dirty="0" smtClean="0"/>
              <a:t>стратегические документы</a:t>
            </a:r>
            <a:endParaRPr lang="ru-RU" sz="2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79437179"/>
              </p:ext>
            </p:extLst>
          </p:nvPr>
        </p:nvGraphicFramePr>
        <p:xfrm>
          <a:off x="1460250" y="1058780"/>
          <a:ext cx="10018712" cy="28153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xmlns="" val="3873317659"/>
              </p:ext>
            </p:extLst>
          </p:nvPr>
        </p:nvGraphicFramePr>
        <p:xfrm>
          <a:off x="902367" y="3801978"/>
          <a:ext cx="11032959" cy="19130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xmlns="" val="4261368098"/>
              </p:ext>
            </p:extLst>
          </p:nvPr>
        </p:nvGraphicFramePr>
        <p:xfrm>
          <a:off x="2862179" y="5546558"/>
          <a:ext cx="9061115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  <p:extLst>
      <p:ext uri="{BB962C8B-B14F-4D97-AF65-F5344CB8AC3E}">
        <p14:creationId xmlns:p14="http://schemas.microsoft.com/office/powerpoint/2010/main" xmlns="" val="209319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4942" y="204538"/>
            <a:ext cx="10018713" cy="854242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Обновление содержания образования</a:t>
            </a:r>
            <a:endParaRPr lang="ru-RU" sz="2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639100272"/>
              </p:ext>
            </p:extLst>
          </p:nvPr>
        </p:nvGraphicFramePr>
        <p:xfrm>
          <a:off x="1724943" y="1548426"/>
          <a:ext cx="10018712" cy="28153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395953" y="1179094"/>
            <a:ext cx="37494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УТВЕРЖДЕНЫ И РЕАЛИЗУЮТСЯ</a:t>
            </a:r>
            <a:endParaRPr lang="ru-RU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557211" y="6244389"/>
            <a:ext cx="54262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600" b="1" dirty="0"/>
              <a:t>p</a:t>
            </a:r>
            <a:r>
              <a:rPr lang="en-US" sz="3600" b="1" dirty="0" smtClean="0"/>
              <a:t>redmetconcept.ru</a:t>
            </a:r>
            <a:endParaRPr lang="ru-RU" sz="36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938463" y="3958390"/>
            <a:ext cx="271913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Разработаны проекты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Технология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Искусство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География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Обществознание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Физическая культура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4646402" y="4486142"/>
            <a:ext cx="271913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Разрабатываются проекты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Иностранные языки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Химия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Физика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Биология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ОБЖ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761582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Из Послания Президента РФ В. В. Путина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2666999"/>
            <a:ext cx="10018713" cy="3914275"/>
          </a:xfrm>
        </p:spPr>
        <p:txBody>
          <a:bodyPr/>
          <a:lstStyle/>
          <a:p>
            <a:r>
              <a:rPr lang="ru-RU" dirty="0" smtClean="0"/>
              <a:t>«…….но</a:t>
            </a:r>
            <a:r>
              <a:rPr lang="ru-RU" dirty="0"/>
              <a:t> только учебных часов из школьной программы здесь явно будет недостаточно, поэтому «нужны </a:t>
            </a:r>
            <a:r>
              <a:rPr lang="ru-RU" b="1" dirty="0"/>
              <a:t>проекты</a:t>
            </a:r>
            <a:r>
              <a:rPr lang="ru-RU" dirty="0"/>
              <a:t> в театре, кино, на телевидении, музейных площадках, в интернете, которые будут интересны молодым людям, </a:t>
            </a:r>
            <a:r>
              <a:rPr lang="ru-RU" b="1" dirty="0"/>
              <a:t>привлекут внимание </a:t>
            </a:r>
            <a:r>
              <a:rPr lang="ru-RU" dirty="0"/>
              <a:t>молодёжи к отечественной классической литературе, культуре, истории», сказано в Послании  Президента России Федеральному Собранию.</a:t>
            </a:r>
          </a:p>
        </p:txBody>
      </p:sp>
    </p:spTree>
    <p:extLst>
      <p:ext uri="{BB962C8B-B14F-4D97-AF65-F5344CB8AC3E}">
        <p14:creationId xmlns:p14="http://schemas.microsoft.com/office/powerpoint/2010/main" xmlns="" val="2713681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Из Послания Президента РФ В. В. Путина</a:t>
            </a:r>
            <a:br>
              <a:rPr lang="ru-RU" sz="3600" dirty="0"/>
            </a:b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1744579"/>
            <a:ext cx="10018713" cy="4415589"/>
          </a:xfrm>
        </p:spPr>
        <p:txBody>
          <a:bodyPr/>
          <a:lstStyle/>
          <a:p>
            <a:r>
              <a:rPr lang="ru-RU" dirty="0"/>
              <a:t>«В школе нужно </a:t>
            </a:r>
            <a:r>
              <a:rPr lang="ru-RU" b="1" dirty="0"/>
              <a:t>активно развивать творческое начало</a:t>
            </a:r>
            <a:r>
              <a:rPr lang="ru-RU" dirty="0"/>
              <a:t>, школьники должны учиться самостоятельно мыслить, работать индивидуально и в команде, решать нестандартные задачи, ставить перед собой цели и добиваться их, чтобы в будущем это стало основой их благополучной интересной жизни», — сказал Президент.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932731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Программа </a:t>
            </a:r>
            <a:r>
              <a:rPr lang="ru-RU" b="1" dirty="0" smtClean="0"/>
              <a:t>развития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на период 2014-2018 годы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3 этап – рефлексивно-обобщающий (2017-2018 учебный год)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подведение итогов реализации программы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о</a:t>
            </a:r>
            <a:r>
              <a:rPr lang="ru-RU" dirty="0" smtClean="0"/>
              <a:t>ценка эффективности реализации программы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д</a:t>
            </a:r>
            <a:r>
              <a:rPr lang="ru-RU" dirty="0" smtClean="0"/>
              <a:t>иссеминация полученного опыта работы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ф</a:t>
            </a:r>
            <a:r>
              <a:rPr lang="ru-RU" dirty="0" smtClean="0"/>
              <a:t>ормирование концепции нового этапа развития ОУ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071627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4F7A876A-7598-49CA-AFC8-8EDA2551E4A7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AWJJH2MPE6E2-1585558818-2373</_dlc_DocId>
    <_dlc_DocIdUrl xmlns="4a252ca3-5a62-4c1c-90a6-29f4710e47f8">
      <Url>http://edu-sps.koiro.local/Kostroma_EDU/kos-sch-29/_layouts/15/DocIdRedir.aspx?ID=AWJJH2MPE6E2-1585558818-2373</Url>
      <Description>AWJJH2MPE6E2-1585558818-2373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E7A85887BC00AB4B902C95D0D0122006" ma:contentTypeVersion="49" ma:contentTypeDescription="Создание документа." ma:contentTypeScope="" ma:versionID="e1beba7d97727391086f3c76e5681afa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644226da6f114a0b9638dd6372d57a13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4DF4EA8-4821-4F28-B547-8F9135C64498}"/>
</file>

<file path=customXml/itemProps2.xml><?xml version="1.0" encoding="utf-8"?>
<ds:datastoreItem xmlns:ds="http://schemas.openxmlformats.org/officeDocument/2006/customXml" ds:itemID="{BEF4C545-E93D-4398-9E6A-204A5F513E05}"/>
</file>

<file path=customXml/itemProps3.xml><?xml version="1.0" encoding="utf-8"?>
<ds:datastoreItem xmlns:ds="http://schemas.openxmlformats.org/officeDocument/2006/customXml" ds:itemID="{387FCD29-9792-4EF8-BC02-D6B355394A6B}"/>
</file>

<file path=customXml/itemProps4.xml><?xml version="1.0" encoding="utf-8"?>
<ds:datastoreItem xmlns:ds="http://schemas.openxmlformats.org/officeDocument/2006/customXml" ds:itemID="{795A0E54-582F-45AB-9CA9-3C266C7352C1}"/>
</file>

<file path=docProps/app.xml><?xml version="1.0" encoding="utf-8"?>
<Properties xmlns="http://schemas.openxmlformats.org/officeDocument/2006/extended-properties" xmlns:vt="http://schemas.openxmlformats.org/officeDocument/2006/docPropsVTypes">
  <Template>Параллакс</Template>
  <TotalTime>87</TotalTime>
  <Words>323</Words>
  <Application>Microsoft Office PowerPoint</Application>
  <PresentationFormat>Произвольный</PresentationFormat>
  <Paragraphs>66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Параллакс</vt:lpstr>
      <vt:lpstr>О приоритетных задачах в сфере образования на 2017 – 2018 учебный год </vt:lpstr>
      <vt:lpstr>фундаментальный принцип системы  российского образования:</vt:lpstr>
      <vt:lpstr>Из Послания Президента РФ В. В. Путина</vt:lpstr>
      <vt:lpstr>Обновление содержания образования</vt:lpstr>
      <vt:lpstr>Обновление содержания образования:  стратегические документы</vt:lpstr>
      <vt:lpstr>Обновление содержания образования</vt:lpstr>
      <vt:lpstr>Из Послания Президента РФ В. В. Путина</vt:lpstr>
      <vt:lpstr>Из Послания Президента РФ В. В. Путина </vt:lpstr>
      <vt:lpstr>Программа развития на период 2014-2018 годы</vt:lpstr>
      <vt:lpstr>Основные направления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1</cp:lastModifiedBy>
  <cp:revision>9</cp:revision>
  <dcterms:created xsi:type="dcterms:W3CDTF">2017-08-28T16:33:00Z</dcterms:created>
  <dcterms:modified xsi:type="dcterms:W3CDTF">2017-08-29T06:45:34Z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0x010100E7A85887BC00AB4B902C95D0D0122006</vt:lpwstr>
  </property>
  <property fmtid="{D5CDD505-2E9C-101B-9397-08002B2CF9AE}" pid="3" name="_dlc_DocIdItemGuid">
    <vt:lpwstr>e8cff608-eff5-4781-a2fb-25946c4cf0f0</vt:lpwstr>
  </property>
</Properties>
</file>