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79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41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4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25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0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79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59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93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87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0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56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08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AA6F-E5A2-47C4-ABD6-EF1B7A25270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2A11E-68E4-42DB-B245-A45225C95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15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Изменения в новых ФГОС -2022.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6000" b="1" dirty="0" smtClean="0"/>
              <a:t>МО «Лира»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07000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Изменения в новых ФГОС -2022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Углублённое изучение отдельных предметов</a:t>
            </a:r>
          </a:p>
          <a:p>
            <a:r>
              <a:rPr lang="ru-RU" dirty="0"/>
              <a:t> </a:t>
            </a:r>
            <a:r>
              <a:rPr lang="ru-RU" dirty="0" smtClean="0"/>
              <a:t>Включение возможности использования ЭОР и ЦОР по каждой теме </a:t>
            </a:r>
          </a:p>
          <a:p>
            <a:r>
              <a:rPr lang="ru-RU" dirty="0"/>
              <a:t> </a:t>
            </a:r>
            <a:r>
              <a:rPr lang="ru-RU" dirty="0" smtClean="0"/>
              <a:t>Деление учеников на группы ( с учётом успеваемости, образовательных потребностей и интересов, целей.)</a:t>
            </a:r>
          </a:p>
          <a:p>
            <a:r>
              <a:rPr lang="ru-RU" dirty="0"/>
              <a:t> </a:t>
            </a:r>
            <a:r>
              <a:rPr lang="ru-RU" dirty="0" smtClean="0"/>
              <a:t>Включение уроков функциональной грамотности ( русский язык), что требует замены </a:t>
            </a:r>
            <a:r>
              <a:rPr lang="ru-RU" dirty="0" err="1" smtClean="0"/>
              <a:t>КИМов</a:t>
            </a:r>
            <a:r>
              <a:rPr lang="ru-RU" dirty="0" smtClean="0"/>
              <a:t> полностью.</a:t>
            </a:r>
          </a:p>
          <a:p>
            <a:r>
              <a:rPr lang="ru-RU" dirty="0"/>
              <a:t> </a:t>
            </a:r>
            <a:r>
              <a:rPr lang="ru-RU" dirty="0" smtClean="0"/>
              <a:t>Включение в учебный план изучение «Родного языка» и « Литературное чтение на родном языке».</a:t>
            </a:r>
          </a:p>
          <a:p>
            <a:r>
              <a:rPr lang="ru-RU" dirty="0"/>
              <a:t> </a:t>
            </a:r>
            <a:r>
              <a:rPr lang="ru-RU" dirty="0" smtClean="0"/>
              <a:t>Изучение 2го иностранного языка возможно по заявлению родителей и наличию условий в 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43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В содержание по литературе добавился материал «литература конца 20 </a:t>
            </a:r>
            <a:r>
              <a:rPr lang="ru-RU" dirty="0" err="1" smtClean="0"/>
              <a:t>го</a:t>
            </a:r>
            <a:r>
              <a:rPr lang="ru-RU" dirty="0" smtClean="0"/>
              <a:t> века», что привело к изменениям </a:t>
            </a:r>
            <a:r>
              <a:rPr lang="ru-RU" dirty="0" err="1" smtClean="0"/>
              <a:t>КИМов</a:t>
            </a:r>
            <a:r>
              <a:rPr lang="ru-RU" dirty="0" smtClean="0"/>
              <a:t> полностью.</a:t>
            </a:r>
          </a:p>
          <a:p>
            <a:r>
              <a:rPr lang="ru-RU" dirty="0"/>
              <a:t> </a:t>
            </a:r>
            <a:r>
              <a:rPr lang="ru-RU" dirty="0" smtClean="0"/>
              <a:t>В каждом кабинете </a:t>
            </a:r>
            <a:r>
              <a:rPr lang="ru-RU" dirty="0" err="1"/>
              <a:t>к</a:t>
            </a:r>
            <a:r>
              <a:rPr lang="ru-RU" dirty="0" err="1" smtClean="0"/>
              <a:t>омлект</a:t>
            </a:r>
            <a:r>
              <a:rPr lang="ru-RU" dirty="0" smtClean="0"/>
              <a:t> наглядных пособий.</a:t>
            </a:r>
          </a:p>
          <a:p>
            <a:r>
              <a:rPr lang="ru-RU" dirty="0"/>
              <a:t> </a:t>
            </a:r>
            <a:r>
              <a:rPr lang="ru-RU" dirty="0" smtClean="0"/>
              <a:t>Электронные версии учебников.</a:t>
            </a:r>
          </a:p>
          <a:p>
            <a:r>
              <a:rPr lang="ru-RU" dirty="0"/>
              <a:t> </a:t>
            </a:r>
            <a:r>
              <a:rPr lang="ru-RU" dirty="0" smtClean="0"/>
              <a:t>электронное портфолио </a:t>
            </a:r>
          </a:p>
          <a:p>
            <a:r>
              <a:rPr lang="ru-RU" dirty="0"/>
              <a:t> </a:t>
            </a:r>
            <a:r>
              <a:rPr lang="ru-RU" dirty="0" smtClean="0"/>
              <a:t>критерии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по каждому УУД.</a:t>
            </a:r>
          </a:p>
        </p:txBody>
      </p:sp>
    </p:spTree>
    <p:extLst>
      <p:ext uri="{BB962C8B-B14F-4D97-AF65-F5344CB8AC3E}">
        <p14:creationId xmlns:p14="http://schemas.microsoft.com/office/powerpoint/2010/main" val="2437190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369F80-B486-428A-B544-5BE3BA58F017}"/>
</file>

<file path=customXml/itemProps2.xml><?xml version="1.0" encoding="utf-8"?>
<ds:datastoreItem xmlns:ds="http://schemas.openxmlformats.org/officeDocument/2006/customXml" ds:itemID="{0C4D3E2A-3A67-4873-A5DD-6F043FF722F1}"/>
</file>

<file path=customXml/itemProps3.xml><?xml version="1.0" encoding="utf-8"?>
<ds:datastoreItem xmlns:ds="http://schemas.openxmlformats.org/officeDocument/2006/customXml" ds:itemID="{889B7F0B-7A92-4030-A073-B2E494F4DF3C}"/>
</file>

<file path=customXml/itemProps4.xml><?xml version="1.0" encoding="utf-8"?>
<ds:datastoreItem xmlns:ds="http://schemas.openxmlformats.org/officeDocument/2006/customXml" ds:itemID="{03A093AB-F92F-40EA-96DF-7032AC9E9460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141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Изменения в новых ФГОС -2022.</vt:lpstr>
      <vt:lpstr>Изменения в новых ФГОС -2022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новых ФГОС -2022.</dc:title>
  <dc:creator>Школа №29</dc:creator>
  <cp:lastModifiedBy>Школа №29</cp:lastModifiedBy>
  <cp:revision>3</cp:revision>
  <dcterms:created xsi:type="dcterms:W3CDTF">2022-03-30T06:57:54Z</dcterms:created>
  <dcterms:modified xsi:type="dcterms:W3CDTF">2022-03-30T07:24:29Z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