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7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E6AD-C6AE-4565-B310-3299CCBB7910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4AC99F-AB7C-4BF5-8218-C7EDF7F200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E6AD-C6AE-4565-B310-3299CCBB7910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AC99F-AB7C-4BF5-8218-C7EDF7F200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E6AD-C6AE-4565-B310-3299CCBB7910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AC99F-AB7C-4BF5-8218-C7EDF7F200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E6AD-C6AE-4565-B310-3299CCBB7910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4AC99F-AB7C-4BF5-8218-C7EDF7F200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E6AD-C6AE-4565-B310-3299CCBB7910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AC99F-AB7C-4BF5-8218-C7EDF7F2003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E6AD-C6AE-4565-B310-3299CCBB7910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AC99F-AB7C-4BF5-8218-C7EDF7F200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E6AD-C6AE-4565-B310-3299CCBB7910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F4AC99F-AB7C-4BF5-8218-C7EDF7F2003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E6AD-C6AE-4565-B310-3299CCBB7910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AC99F-AB7C-4BF5-8218-C7EDF7F200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E6AD-C6AE-4565-B310-3299CCBB7910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AC99F-AB7C-4BF5-8218-C7EDF7F200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E6AD-C6AE-4565-B310-3299CCBB7910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AC99F-AB7C-4BF5-8218-C7EDF7F200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E6AD-C6AE-4565-B310-3299CCBB7910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AC99F-AB7C-4BF5-8218-C7EDF7F2003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0CE6AD-C6AE-4565-B310-3299CCBB7910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F4AC99F-AB7C-4BF5-8218-C7EDF7F2003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Изменения в образовании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</a:t>
            </a:r>
            <a:r>
              <a:rPr lang="ru-RU" dirty="0" smtClean="0"/>
              <a:t>1 сентября 2023 года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Порядок образовательной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5080" algn="just">
              <a:lnSpc>
                <a:spcPts val="2930"/>
              </a:lnSpc>
              <a:spcBef>
                <a:spcPts val="380"/>
              </a:spcBef>
            </a:pPr>
            <a:r>
              <a:rPr lang="ru-RU" spc="155" dirty="0" smtClean="0">
                <a:latin typeface="Tahoma"/>
                <a:cs typeface="Tahoma"/>
              </a:rPr>
              <a:t>С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30" dirty="0" smtClean="0">
                <a:latin typeface="Tahoma"/>
                <a:cs typeface="Tahoma"/>
              </a:rPr>
              <a:t>ь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ав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290" dirty="0" smtClean="0">
                <a:latin typeface="Tahoma"/>
                <a:cs typeface="Tahoma"/>
              </a:rPr>
              <a:t> </a:t>
            </a:r>
            <a:r>
              <a:rPr lang="ru-RU" spc="220" dirty="0" smtClean="0">
                <a:latin typeface="Tahoma"/>
                <a:cs typeface="Tahoma"/>
              </a:rPr>
              <a:t>–</a:t>
            </a:r>
            <a:r>
              <a:rPr lang="ru-RU" spc="-285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с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-130" dirty="0" smtClean="0">
                <a:latin typeface="Tahoma"/>
                <a:cs typeface="Tahoma"/>
              </a:rPr>
              <a:t>1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5" dirty="0" smtClean="0">
                <a:latin typeface="Tahoma"/>
                <a:cs typeface="Tahoma"/>
              </a:rPr>
              <a:t>о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ь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ф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35" dirty="0" smtClean="0">
                <a:latin typeface="Tahoma"/>
                <a:cs typeface="Tahoma"/>
              </a:rPr>
              <a:t>е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60" dirty="0" smtClean="0">
                <a:latin typeface="Tahoma"/>
                <a:cs typeface="Tahoma"/>
              </a:rPr>
              <a:t>мм</a:t>
            </a:r>
            <a:r>
              <a:rPr lang="ru-RU" spc="-229" dirty="0" smtClean="0">
                <a:latin typeface="Tahoma"/>
                <a:cs typeface="Tahoma"/>
              </a:rPr>
              <a:t>ы</a:t>
            </a:r>
            <a:r>
              <a:rPr lang="ru-RU" spc="-100" dirty="0" smtClean="0">
                <a:latin typeface="Tahoma"/>
                <a:cs typeface="Tahoma"/>
              </a:rPr>
              <a:t>,</a:t>
            </a:r>
            <a:r>
              <a:rPr lang="ru-RU" spc="-305" dirty="0" smtClean="0">
                <a:latin typeface="Tahoma"/>
                <a:cs typeface="Tahoma"/>
              </a:rPr>
              <a:t> 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ел</a:t>
            </a:r>
            <a:r>
              <a:rPr lang="ru-RU" spc="-55" dirty="0" smtClean="0">
                <a:latin typeface="Tahoma"/>
                <a:cs typeface="Tahoma"/>
              </a:rPr>
              <a:t>и 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15" dirty="0" smtClean="0">
                <a:latin typeface="Tahoma"/>
                <a:cs typeface="Tahoma"/>
              </a:rPr>
              <a:t>о 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</a:p>
          <a:p>
            <a:pPr marL="12700" marR="5080" algn="just">
              <a:lnSpc>
                <a:spcPts val="2930"/>
              </a:lnSpc>
              <a:spcBef>
                <a:spcPts val="380"/>
              </a:spcBef>
            </a:pPr>
            <a:r>
              <a:rPr lang="ru-RU" spc="40" dirty="0" smtClean="0">
                <a:latin typeface="Tahoma"/>
                <a:cs typeface="Tahoma"/>
              </a:rPr>
              <a:t>Б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ле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dirty="0" smtClean="0">
                <a:latin typeface="Tahoma"/>
                <a:cs typeface="Tahoma"/>
              </a:rPr>
              <a:t> </a:t>
            </a:r>
            <a:r>
              <a:rPr lang="ru-RU" spc="375" dirty="0" smtClean="0">
                <a:latin typeface="Tahoma"/>
                <a:cs typeface="Tahoma"/>
              </a:rPr>
              <a:t>Ф</a:t>
            </a:r>
            <a:r>
              <a:rPr lang="ru-RU" spc="480" dirty="0" smtClean="0">
                <a:latin typeface="Tahoma"/>
                <a:cs typeface="Tahoma"/>
              </a:rPr>
              <a:t>О</a:t>
            </a:r>
            <a:r>
              <a:rPr lang="ru-RU" spc="240" dirty="0" smtClean="0">
                <a:latin typeface="Tahoma"/>
                <a:cs typeface="Tahoma"/>
              </a:rPr>
              <a:t>П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35" dirty="0" smtClean="0">
                <a:latin typeface="Tahoma"/>
                <a:cs typeface="Tahoma"/>
              </a:rPr>
              <a:t>ю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00" dirty="0" smtClean="0">
                <a:latin typeface="Tahoma"/>
                <a:cs typeface="Tahoma"/>
              </a:rPr>
              <a:t>,</a:t>
            </a:r>
            <a:r>
              <a:rPr lang="ru-RU" spc="-305" dirty="0" smtClean="0">
                <a:latin typeface="Tahoma"/>
                <a:cs typeface="Tahoma"/>
              </a:rPr>
              <a:t> 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480" dirty="0" smtClean="0">
                <a:latin typeface="Tahoma"/>
                <a:cs typeface="Tahoma"/>
              </a:rPr>
              <a:t>ОО</a:t>
            </a:r>
            <a:r>
              <a:rPr lang="ru-RU" spc="240" dirty="0" smtClean="0">
                <a:latin typeface="Tahoma"/>
                <a:cs typeface="Tahoma"/>
              </a:rPr>
              <a:t>П</a:t>
            </a:r>
            <a:r>
              <a:rPr lang="ru-RU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ав</a:t>
            </a:r>
            <a:r>
              <a:rPr lang="ru-RU" spc="-175" dirty="0" smtClean="0">
                <a:latin typeface="Tahoma"/>
                <a:cs typeface="Tahoma"/>
              </a:rPr>
              <a:t>ля</a:t>
            </a:r>
            <a:r>
              <a:rPr lang="ru-RU" spc="-35" dirty="0" smtClean="0">
                <a:latin typeface="Tahoma"/>
                <a:cs typeface="Tahoma"/>
              </a:rPr>
              <a:t>ю</a:t>
            </a:r>
            <a:r>
              <a:rPr lang="ru-RU" spc="5" dirty="0" smtClean="0">
                <a:latin typeface="Tahoma"/>
                <a:cs typeface="Tahoma"/>
              </a:rPr>
              <a:t>т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у</a:t>
            </a:r>
            <a:r>
              <a:rPr lang="ru-RU" spc="-100" dirty="0" smtClean="0">
                <a:latin typeface="Tahoma"/>
                <a:cs typeface="Tahoma"/>
              </a:rPr>
              <a:t>,</a:t>
            </a:r>
            <a:r>
              <a:rPr lang="ru-RU" spc="-305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5" dirty="0" smtClean="0">
                <a:latin typeface="Tahoma"/>
                <a:cs typeface="Tahoma"/>
              </a:rPr>
              <a:t>ле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35" dirty="0" smtClean="0">
                <a:latin typeface="Tahoma"/>
                <a:cs typeface="Tahoma"/>
              </a:rPr>
              <a:t>ющ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50" dirty="0" smtClean="0">
                <a:latin typeface="Tahoma"/>
                <a:cs typeface="Tahoma"/>
              </a:rPr>
              <a:t>м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40" dirty="0" smtClean="0">
                <a:latin typeface="Tahoma"/>
                <a:cs typeface="Tahoma"/>
              </a:rPr>
              <a:t>а  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50" dirty="0" smtClean="0">
                <a:latin typeface="Tahoma"/>
                <a:cs typeface="Tahoma"/>
              </a:rPr>
              <a:t>м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ф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40" dirty="0" smtClean="0">
                <a:latin typeface="Tahoma"/>
                <a:cs typeface="Tahoma"/>
              </a:rPr>
              <a:t>х  программ</a:t>
            </a:r>
            <a:r>
              <a:rPr lang="ru-RU" spc="-40" dirty="0" smtClean="0">
                <a:latin typeface="Tahoma"/>
                <a:cs typeface="Tahoma"/>
              </a:rPr>
              <a:t>.</a:t>
            </a:r>
          </a:p>
          <a:p>
            <a:pPr marL="12700" marR="167005">
              <a:lnSpc>
                <a:spcPts val="2920"/>
              </a:lnSpc>
              <a:spcBef>
                <a:spcPts val="165"/>
              </a:spcBef>
            </a:pPr>
            <a:endParaRPr lang="ru-RU" dirty="0" smtClean="0">
              <a:latin typeface="Tahoma"/>
              <a:cs typeface="Tahoma"/>
            </a:endParaRPr>
          </a:p>
          <a:p>
            <a:pPr marL="12700" marR="167005">
              <a:lnSpc>
                <a:spcPts val="2920"/>
              </a:lnSpc>
              <a:spcBef>
                <a:spcPts val="165"/>
              </a:spcBef>
            </a:pPr>
            <a:endParaRPr lang="ru-RU" dirty="0" smtClean="0">
              <a:latin typeface="Tahoma"/>
              <a:cs typeface="Tahoma"/>
            </a:endParaRPr>
          </a:p>
          <a:p>
            <a:pPr marL="12700" marR="960119" algn="ctr">
              <a:lnSpc>
                <a:spcPts val="2930"/>
              </a:lnSpc>
              <a:spcBef>
                <a:spcPts val="1730"/>
              </a:spcBef>
              <a:buNone/>
            </a:pPr>
            <a:r>
              <a:rPr lang="ru-RU" sz="2800" i="1" spc="265" dirty="0" smtClean="0">
                <a:latin typeface="Tahoma"/>
                <a:cs typeface="Tahoma"/>
              </a:rPr>
              <a:t>П</a:t>
            </a:r>
            <a:r>
              <a:rPr lang="ru-RU" sz="2800" i="1" spc="-20" dirty="0" smtClean="0">
                <a:latin typeface="Tahoma"/>
                <a:cs typeface="Tahoma"/>
              </a:rPr>
              <a:t>р</a:t>
            </a:r>
            <a:r>
              <a:rPr lang="ru-RU" sz="2800" i="1" spc="-45" dirty="0" smtClean="0">
                <a:latin typeface="Tahoma"/>
                <a:cs typeface="Tahoma"/>
              </a:rPr>
              <a:t>и</a:t>
            </a:r>
            <a:r>
              <a:rPr lang="ru-RU" sz="2800" i="1" spc="-100" dirty="0" smtClean="0">
                <a:latin typeface="Tahoma"/>
                <a:cs typeface="Tahoma"/>
              </a:rPr>
              <a:t>к</a:t>
            </a:r>
            <a:r>
              <a:rPr lang="ru-RU" sz="2800" i="1" spc="-170" dirty="0" smtClean="0">
                <a:latin typeface="Tahoma"/>
                <a:cs typeface="Tahoma"/>
              </a:rPr>
              <a:t>а</a:t>
            </a:r>
            <a:r>
              <a:rPr lang="ru-RU" sz="2800" i="1" spc="-135" dirty="0" smtClean="0">
                <a:latin typeface="Tahoma"/>
                <a:cs typeface="Tahoma"/>
              </a:rPr>
              <a:t>з</a:t>
            </a:r>
            <a:r>
              <a:rPr lang="ru-RU" sz="2800" i="1" spc="-300" dirty="0" smtClean="0">
                <a:latin typeface="Tahoma"/>
                <a:cs typeface="Tahoma"/>
              </a:rPr>
              <a:t> </a:t>
            </a:r>
            <a:r>
              <a:rPr lang="ru-RU" sz="2800" i="1" spc="240" dirty="0" err="1" smtClean="0">
                <a:latin typeface="Tahoma"/>
                <a:cs typeface="Tahoma"/>
              </a:rPr>
              <a:t>М</a:t>
            </a:r>
            <a:r>
              <a:rPr lang="ru-RU" sz="2800" i="1" spc="-45" dirty="0" err="1" smtClean="0">
                <a:latin typeface="Tahoma"/>
                <a:cs typeface="Tahoma"/>
              </a:rPr>
              <a:t>ин</a:t>
            </a:r>
            <a:r>
              <a:rPr lang="ru-RU" sz="2800" i="1" spc="-120" dirty="0" err="1" smtClean="0">
                <a:latin typeface="Tahoma"/>
                <a:cs typeface="Tahoma"/>
              </a:rPr>
              <a:t>п</a:t>
            </a:r>
            <a:r>
              <a:rPr lang="ru-RU" sz="2800" i="1" spc="-20" dirty="0" err="1" smtClean="0">
                <a:latin typeface="Tahoma"/>
                <a:cs typeface="Tahoma"/>
              </a:rPr>
              <a:t>р</a:t>
            </a:r>
            <a:r>
              <a:rPr lang="ru-RU" sz="2800" i="1" spc="5" dirty="0" err="1" smtClean="0">
                <a:latin typeface="Tahoma"/>
                <a:cs typeface="Tahoma"/>
              </a:rPr>
              <a:t>о</a:t>
            </a:r>
            <a:r>
              <a:rPr lang="ru-RU" sz="2800" i="1" spc="-80" dirty="0" err="1" smtClean="0">
                <a:latin typeface="Tahoma"/>
                <a:cs typeface="Tahoma"/>
              </a:rPr>
              <a:t>с</a:t>
            </a:r>
            <a:r>
              <a:rPr lang="ru-RU" sz="2800" i="1" spc="-170" dirty="0" err="1" smtClean="0">
                <a:latin typeface="Tahoma"/>
                <a:cs typeface="Tahoma"/>
              </a:rPr>
              <a:t>в</a:t>
            </a:r>
            <a:r>
              <a:rPr lang="ru-RU" sz="2800" i="1" spc="-175" dirty="0" err="1" smtClean="0">
                <a:latin typeface="Tahoma"/>
                <a:cs typeface="Tahoma"/>
              </a:rPr>
              <a:t>е</a:t>
            </a:r>
            <a:r>
              <a:rPr lang="ru-RU" sz="2800" i="1" spc="-35" dirty="0" err="1" smtClean="0">
                <a:latin typeface="Tahoma"/>
                <a:cs typeface="Tahoma"/>
              </a:rPr>
              <a:t>щ</a:t>
            </a:r>
            <a:r>
              <a:rPr lang="ru-RU" sz="2800" i="1" spc="-175" dirty="0" err="1" smtClean="0">
                <a:latin typeface="Tahoma"/>
                <a:cs typeface="Tahoma"/>
              </a:rPr>
              <a:t>е</a:t>
            </a:r>
            <a:r>
              <a:rPr lang="ru-RU" sz="2800" i="1" spc="-45" dirty="0" err="1" smtClean="0">
                <a:latin typeface="Tahoma"/>
                <a:cs typeface="Tahoma"/>
              </a:rPr>
              <a:t>ни</a:t>
            </a:r>
            <a:r>
              <a:rPr lang="ru-RU" sz="2800" i="1" spc="-165" dirty="0" err="1" smtClean="0">
                <a:latin typeface="Tahoma"/>
                <a:cs typeface="Tahoma"/>
              </a:rPr>
              <a:t>я</a:t>
            </a:r>
            <a:r>
              <a:rPr lang="ru-RU" sz="2800" i="1" spc="-300" dirty="0" smtClean="0">
                <a:latin typeface="Tahoma"/>
                <a:cs typeface="Tahoma"/>
              </a:rPr>
              <a:t> </a:t>
            </a:r>
            <a:r>
              <a:rPr lang="ru-RU" sz="2800" i="1" spc="5" dirty="0" smtClean="0">
                <a:latin typeface="Tahoma"/>
                <a:cs typeface="Tahoma"/>
              </a:rPr>
              <a:t>от  </a:t>
            </a:r>
            <a:r>
              <a:rPr lang="ru-RU" sz="2800" i="1" spc="-150" dirty="0" smtClean="0">
                <a:latin typeface="Tahoma"/>
                <a:cs typeface="Tahoma"/>
              </a:rPr>
              <a:t>0</a:t>
            </a:r>
            <a:r>
              <a:rPr lang="ru-RU" sz="2800" i="1" spc="-375" dirty="0" smtClean="0">
                <a:latin typeface="Tahoma"/>
                <a:cs typeface="Tahoma"/>
              </a:rPr>
              <a:t>5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1</a:t>
            </a:r>
            <a:r>
              <a:rPr lang="ru-RU" sz="2800" i="1" spc="-225" dirty="0" smtClean="0">
                <a:latin typeface="Tahoma"/>
                <a:cs typeface="Tahoma"/>
              </a:rPr>
              <a:t>2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202</a:t>
            </a:r>
            <a:r>
              <a:rPr lang="ru-RU" sz="2800" i="1" spc="-130" dirty="0" smtClean="0">
                <a:latin typeface="Tahoma"/>
                <a:cs typeface="Tahoma"/>
              </a:rPr>
              <a:t>2</a:t>
            </a:r>
            <a:r>
              <a:rPr lang="ru-RU" sz="2800" i="1" spc="-310" dirty="0" smtClean="0">
                <a:latin typeface="Tahoma"/>
                <a:cs typeface="Tahoma"/>
              </a:rPr>
              <a:t> </a:t>
            </a:r>
            <a:r>
              <a:rPr lang="ru-RU" sz="2800" i="1" spc="150" dirty="0" smtClean="0">
                <a:latin typeface="Tahoma"/>
                <a:cs typeface="Tahoma"/>
              </a:rPr>
              <a:t>№</a:t>
            </a:r>
            <a:r>
              <a:rPr lang="ru-RU" sz="2800" i="1" spc="-260" dirty="0" smtClean="0">
                <a:latin typeface="Tahoma"/>
                <a:cs typeface="Tahoma"/>
              </a:rPr>
              <a:t> </a:t>
            </a:r>
            <a:r>
              <a:rPr lang="ru-RU" sz="2800" i="1" spc="-150" dirty="0" smtClean="0">
                <a:latin typeface="Tahoma"/>
                <a:cs typeface="Tahoma"/>
              </a:rPr>
              <a:t>106</a:t>
            </a:r>
            <a:r>
              <a:rPr lang="ru-RU" sz="2800" i="1" spc="-130" dirty="0" smtClean="0">
                <a:latin typeface="Tahoma"/>
                <a:cs typeface="Tahoma"/>
              </a:rPr>
              <a:t>3</a:t>
            </a:r>
            <a:endParaRPr lang="ru-RU" sz="2800" i="1" dirty="0" smtClean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Дистанционное обучение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pc="150" dirty="0" smtClean="0">
                <a:latin typeface="Tahoma"/>
                <a:cs typeface="Tahoma"/>
              </a:rPr>
              <a:t>С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0" dirty="0" smtClean="0">
                <a:latin typeface="Tahoma"/>
                <a:cs typeface="Tahoma"/>
              </a:rPr>
              <a:t>тр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5" dirty="0" smtClean="0">
                <a:latin typeface="Tahoma"/>
                <a:cs typeface="Tahoma"/>
              </a:rPr>
              <a:t>т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00" dirty="0" smtClean="0">
                <a:latin typeface="Tahoma"/>
                <a:cs typeface="Tahoma"/>
              </a:rPr>
              <a:t>л</a:t>
            </a:r>
            <a:r>
              <a:rPr lang="ru-RU" spc="-20" dirty="0" smtClean="0">
                <a:latin typeface="Tahoma"/>
                <a:cs typeface="Tahoma"/>
              </a:rPr>
              <a:t>у  </a:t>
            </a:r>
            <a:r>
              <a:rPr lang="ru-RU" spc="45" dirty="0" smtClean="0">
                <a:latin typeface="Tahoma"/>
                <a:cs typeface="Tahoma"/>
              </a:rPr>
              <a:t>ф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75" dirty="0" smtClean="0">
                <a:latin typeface="Tahoma"/>
                <a:cs typeface="Tahoma"/>
              </a:rPr>
              <a:t>й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75" dirty="0" smtClean="0">
                <a:latin typeface="Tahoma"/>
                <a:cs typeface="Tahoma"/>
              </a:rPr>
              <a:t>к  </a:t>
            </a:r>
            <a:r>
              <a:rPr lang="ru-RU" spc="-105" dirty="0" smtClean="0">
                <a:latin typeface="Tahoma"/>
                <a:cs typeface="Tahoma"/>
              </a:rPr>
              <a:t>э</a:t>
            </a:r>
            <a:r>
              <a:rPr lang="ru-RU" spc="-175" dirty="0" smtClean="0">
                <a:latin typeface="Tahoma"/>
                <a:cs typeface="Tahoma"/>
              </a:rPr>
              <a:t>ле</a:t>
            </a:r>
            <a:r>
              <a:rPr lang="ru-RU" spc="-25" dirty="0" smtClean="0">
                <a:latin typeface="Tahoma"/>
                <a:cs typeface="Tahoma"/>
              </a:rPr>
              <a:t>к</a:t>
            </a:r>
            <a:r>
              <a:rPr lang="ru-RU" spc="-20" dirty="0" smtClean="0">
                <a:latin typeface="Tahoma"/>
                <a:cs typeface="Tahoma"/>
              </a:rPr>
              <a:t>тр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45" dirty="0" smtClean="0">
                <a:latin typeface="Tahoma"/>
                <a:cs typeface="Tahoma"/>
              </a:rPr>
              <a:t>нн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55" dirty="0" smtClean="0">
                <a:latin typeface="Tahoma"/>
                <a:cs typeface="Tahoma"/>
              </a:rPr>
              <a:t>и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45" dirty="0" smtClean="0">
                <a:latin typeface="Tahoma"/>
                <a:cs typeface="Tahoma"/>
              </a:rPr>
              <a:t>нн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40" dirty="0" smtClean="0">
                <a:latin typeface="Tahoma"/>
                <a:cs typeface="Tahoma"/>
              </a:rPr>
              <a:t>х  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5" dirty="0" smtClean="0">
                <a:latin typeface="Tahoma"/>
                <a:cs typeface="Tahoma"/>
              </a:rPr>
              <a:t>х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45" dirty="0" smtClean="0">
                <a:latin typeface="Tahoma"/>
                <a:cs typeface="Tahoma"/>
              </a:rPr>
              <a:t>ий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endParaRPr lang="ru-RU" spc="-295" dirty="0" smtClean="0">
              <a:latin typeface="Tahoma"/>
              <a:cs typeface="Tahoma"/>
            </a:endParaRPr>
          </a:p>
          <a:p>
            <a:r>
              <a:rPr lang="ru-RU" spc="190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75" dirty="0" smtClean="0">
                <a:latin typeface="Tahoma"/>
                <a:cs typeface="Tahoma"/>
              </a:rPr>
              <a:t>й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290" dirty="0" smtClean="0">
                <a:latin typeface="Tahoma"/>
                <a:cs typeface="Tahoma"/>
              </a:rPr>
              <a:t> 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135" dirty="0" smtClean="0">
                <a:latin typeface="Tahoma"/>
                <a:cs typeface="Tahoma"/>
              </a:rPr>
              <a:t>е  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20" dirty="0" smtClean="0">
                <a:latin typeface="Tahoma"/>
                <a:cs typeface="Tahoma"/>
              </a:rPr>
              <a:t>н</a:t>
            </a:r>
            <a:r>
              <a:rPr lang="ru-RU" spc="-100" dirty="0" smtClean="0">
                <a:latin typeface="Tahoma"/>
                <a:cs typeface="Tahoma"/>
              </a:rPr>
              <a:t>,</a:t>
            </a:r>
            <a:r>
              <a:rPr lang="ru-RU" spc="-30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ин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170" dirty="0" smtClean="0">
                <a:latin typeface="Tahoma"/>
                <a:cs typeface="Tahoma"/>
              </a:rPr>
              <a:t>т</a:t>
            </a:r>
            <a:r>
              <a:rPr lang="ru-RU" spc="-110" dirty="0" smtClean="0">
                <a:latin typeface="Tahoma"/>
                <a:cs typeface="Tahoma"/>
              </a:rPr>
              <a:t>.</a:t>
            </a:r>
          </a:p>
          <a:p>
            <a:endParaRPr lang="ru-RU" spc="-110" dirty="0" smtClean="0">
              <a:latin typeface="Tahoma"/>
              <a:cs typeface="Tahoma"/>
            </a:endParaRPr>
          </a:p>
          <a:p>
            <a:endParaRPr lang="ru-RU" spc="-110" dirty="0" smtClean="0">
              <a:latin typeface="Tahoma"/>
              <a:cs typeface="Tahoma"/>
            </a:endParaRPr>
          </a:p>
          <a:p>
            <a:pPr algn="ctr">
              <a:buNone/>
            </a:pPr>
            <a:r>
              <a:rPr lang="ru-RU" sz="2800" i="1" spc="265" dirty="0" smtClean="0">
                <a:latin typeface="Tahoma"/>
                <a:cs typeface="Tahoma"/>
              </a:rPr>
              <a:t>П</a:t>
            </a:r>
            <a:r>
              <a:rPr lang="ru-RU" sz="2800" i="1" spc="-20" dirty="0" smtClean="0">
                <a:latin typeface="Tahoma"/>
                <a:cs typeface="Tahoma"/>
              </a:rPr>
              <a:t>р</a:t>
            </a:r>
            <a:r>
              <a:rPr lang="ru-RU" sz="2800" i="1" spc="-45" dirty="0" smtClean="0">
                <a:latin typeface="Tahoma"/>
                <a:cs typeface="Tahoma"/>
              </a:rPr>
              <a:t>и</a:t>
            </a:r>
            <a:r>
              <a:rPr lang="ru-RU" sz="2800" i="1" spc="-100" dirty="0" smtClean="0">
                <a:latin typeface="Tahoma"/>
                <a:cs typeface="Tahoma"/>
              </a:rPr>
              <a:t>к</a:t>
            </a:r>
            <a:r>
              <a:rPr lang="ru-RU" sz="2800" i="1" spc="-170" dirty="0" smtClean="0">
                <a:latin typeface="Tahoma"/>
                <a:cs typeface="Tahoma"/>
              </a:rPr>
              <a:t>а</a:t>
            </a:r>
            <a:r>
              <a:rPr lang="ru-RU" sz="2800" i="1" spc="-135" dirty="0" smtClean="0">
                <a:latin typeface="Tahoma"/>
                <a:cs typeface="Tahoma"/>
              </a:rPr>
              <a:t>з</a:t>
            </a:r>
            <a:r>
              <a:rPr lang="ru-RU" sz="2800" i="1" spc="-300" dirty="0" smtClean="0">
                <a:latin typeface="Tahoma"/>
                <a:cs typeface="Tahoma"/>
              </a:rPr>
              <a:t> </a:t>
            </a:r>
            <a:r>
              <a:rPr lang="ru-RU" sz="2800" i="1" spc="240" dirty="0" err="1" smtClean="0">
                <a:latin typeface="Tahoma"/>
                <a:cs typeface="Tahoma"/>
              </a:rPr>
              <a:t>М</a:t>
            </a:r>
            <a:r>
              <a:rPr lang="ru-RU" sz="2800" i="1" spc="-45" dirty="0" err="1" smtClean="0">
                <a:latin typeface="Tahoma"/>
                <a:cs typeface="Tahoma"/>
              </a:rPr>
              <a:t>ин</a:t>
            </a:r>
            <a:r>
              <a:rPr lang="ru-RU" sz="2800" i="1" spc="5" dirty="0" err="1" smtClean="0">
                <a:latin typeface="Tahoma"/>
                <a:cs typeface="Tahoma"/>
              </a:rPr>
              <a:t>о</a:t>
            </a:r>
            <a:r>
              <a:rPr lang="ru-RU" sz="2800" i="1" spc="-10" dirty="0" err="1" smtClean="0">
                <a:latin typeface="Tahoma"/>
                <a:cs typeface="Tahoma"/>
              </a:rPr>
              <a:t>б</a:t>
            </a:r>
            <a:r>
              <a:rPr lang="ru-RU" sz="2800" i="1" spc="-20" dirty="0" err="1" smtClean="0">
                <a:latin typeface="Tahoma"/>
                <a:cs typeface="Tahoma"/>
              </a:rPr>
              <a:t>р</a:t>
            </a:r>
            <a:r>
              <a:rPr lang="ru-RU" sz="2800" i="1" spc="-45" dirty="0" err="1" smtClean="0">
                <a:latin typeface="Tahoma"/>
                <a:cs typeface="Tahoma"/>
              </a:rPr>
              <a:t>н</a:t>
            </a:r>
            <a:r>
              <a:rPr lang="ru-RU" sz="2800" i="1" spc="-170" dirty="0" err="1" smtClean="0">
                <a:latin typeface="Tahoma"/>
                <a:cs typeface="Tahoma"/>
              </a:rPr>
              <a:t>а</a:t>
            </a:r>
            <a:r>
              <a:rPr lang="ru-RU" sz="2800" i="1" spc="-25" dirty="0" err="1" smtClean="0">
                <a:latin typeface="Tahoma"/>
                <a:cs typeface="Tahoma"/>
              </a:rPr>
              <a:t>у</a:t>
            </a:r>
            <a:r>
              <a:rPr lang="ru-RU" sz="2800" i="1" spc="-100" dirty="0" err="1" smtClean="0">
                <a:latin typeface="Tahoma"/>
                <a:cs typeface="Tahoma"/>
              </a:rPr>
              <a:t>к</a:t>
            </a:r>
            <a:r>
              <a:rPr lang="ru-RU" sz="2800" i="1" spc="-120" dirty="0" err="1" smtClean="0">
                <a:latin typeface="Tahoma"/>
                <a:cs typeface="Tahoma"/>
              </a:rPr>
              <a:t>и</a:t>
            </a:r>
            <a:r>
              <a:rPr lang="ru-RU" sz="2800" i="1" spc="-100" dirty="0" smtClean="0">
                <a:latin typeface="Tahoma"/>
                <a:cs typeface="Tahoma"/>
              </a:rPr>
              <a:t>,  </a:t>
            </a:r>
            <a:r>
              <a:rPr lang="ru-RU" sz="2800" i="1" spc="240" dirty="0" err="1" smtClean="0">
                <a:latin typeface="Tahoma"/>
                <a:cs typeface="Tahoma"/>
              </a:rPr>
              <a:t>М</a:t>
            </a:r>
            <a:r>
              <a:rPr lang="ru-RU" sz="2800" i="1" spc="-45" dirty="0" err="1" smtClean="0">
                <a:latin typeface="Tahoma"/>
                <a:cs typeface="Tahoma"/>
              </a:rPr>
              <a:t>ин</a:t>
            </a:r>
            <a:r>
              <a:rPr lang="ru-RU" sz="2800" i="1" spc="-120" dirty="0" err="1" smtClean="0">
                <a:latin typeface="Tahoma"/>
                <a:cs typeface="Tahoma"/>
              </a:rPr>
              <a:t>п</a:t>
            </a:r>
            <a:r>
              <a:rPr lang="ru-RU" sz="2800" i="1" spc="-20" dirty="0" err="1" smtClean="0">
                <a:latin typeface="Tahoma"/>
                <a:cs typeface="Tahoma"/>
              </a:rPr>
              <a:t>р</a:t>
            </a:r>
            <a:r>
              <a:rPr lang="ru-RU" sz="2800" i="1" spc="5" dirty="0" err="1" smtClean="0">
                <a:latin typeface="Tahoma"/>
                <a:cs typeface="Tahoma"/>
              </a:rPr>
              <a:t>о</a:t>
            </a:r>
            <a:r>
              <a:rPr lang="ru-RU" sz="2800" i="1" spc="-80" dirty="0" err="1" smtClean="0">
                <a:latin typeface="Tahoma"/>
                <a:cs typeface="Tahoma"/>
              </a:rPr>
              <a:t>с</a:t>
            </a:r>
            <a:r>
              <a:rPr lang="ru-RU" sz="2800" i="1" spc="-170" dirty="0" err="1" smtClean="0">
                <a:latin typeface="Tahoma"/>
                <a:cs typeface="Tahoma"/>
              </a:rPr>
              <a:t>в</a:t>
            </a:r>
            <a:r>
              <a:rPr lang="ru-RU" sz="2800" i="1" spc="-175" dirty="0" err="1" smtClean="0">
                <a:latin typeface="Tahoma"/>
                <a:cs typeface="Tahoma"/>
              </a:rPr>
              <a:t>е</a:t>
            </a:r>
            <a:r>
              <a:rPr lang="ru-RU" sz="2800" i="1" spc="-35" dirty="0" err="1" smtClean="0">
                <a:latin typeface="Tahoma"/>
                <a:cs typeface="Tahoma"/>
              </a:rPr>
              <a:t>щ</a:t>
            </a:r>
            <a:r>
              <a:rPr lang="ru-RU" sz="2800" i="1" spc="-175" dirty="0" err="1" smtClean="0">
                <a:latin typeface="Tahoma"/>
                <a:cs typeface="Tahoma"/>
              </a:rPr>
              <a:t>е</a:t>
            </a:r>
            <a:r>
              <a:rPr lang="ru-RU" sz="2800" i="1" spc="-45" dirty="0" err="1" smtClean="0">
                <a:latin typeface="Tahoma"/>
                <a:cs typeface="Tahoma"/>
              </a:rPr>
              <a:t>ни</a:t>
            </a:r>
            <a:r>
              <a:rPr lang="ru-RU" sz="2800" i="1" spc="-165" dirty="0" err="1" smtClean="0">
                <a:latin typeface="Tahoma"/>
                <a:cs typeface="Tahoma"/>
              </a:rPr>
              <a:t>я</a:t>
            </a:r>
            <a:r>
              <a:rPr lang="ru-RU" sz="2800" i="1" spc="-300" dirty="0" smtClean="0">
                <a:latin typeface="Tahoma"/>
                <a:cs typeface="Tahoma"/>
              </a:rPr>
              <a:t> </a:t>
            </a:r>
            <a:endParaRPr lang="ru-RU" sz="2800" i="1" spc="-300" dirty="0" smtClean="0">
              <a:latin typeface="Tahoma"/>
              <a:cs typeface="Tahoma"/>
            </a:endParaRPr>
          </a:p>
          <a:p>
            <a:pPr algn="ctr">
              <a:buNone/>
            </a:pPr>
            <a:r>
              <a:rPr lang="ru-RU" sz="2800" i="1" spc="5" dirty="0" smtClean="0">
                <a:latin typeface="Tahoma"/>
                <a:cs typeface="Tahoma"/>
              </a:rPr>
              <a:t>от</a:t>
            </a:r>
            <a:r>
              <a:rPr lang="ru-RU" sz="2800" i="1" spc="-310" dirty="0" smtClean="0">
                <a:latin typeface="Tahoma"/>
                <a:cs typeface="Tahoma"/>
              </a:rPr>
              <a:t> </a:t>
            </a:r>
            <a:r>
              <a:rPr lang="ru-RU" sz="2800" i="1" spc="-150" dirty="0" smtClean="0">
                <a:latin typeface="Tahoma"/>
                <a:cs typeface="Tahoma"/>
              </a:rPr>
              <a:t>1</a:t>
            </a:r>
            <a:r>
              <a:rPr lang="ru-RU" sz="2800" i="1" spc="-300" dirty="0" smtClean="0">
                <a:latin typeface="Tahoma"/>
                <a:cs typeface="Tahoma"/>
              </a:rPr>
              <a:t>9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0</a:t>
            </a:r>
            <a:r>
              <a:rPr lang="ru-RU" sz="2800" i="1" spc="-375" dirty="0" smtClean="0">
                <a:latin typeface="Tahoma"/>
                <a:cs typeface="Tahoma"/>
              </a:rPr>
              <a:t>5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202</a:t>
            </a:r>
            <a:r>
              <a:rPr lang="ru-RU" sz="2800" i="1" spc="-130" dirty="0" smtClean="0">
                <a:latin typeface="Tahoma"/>
                <a:cs typeface="Tahoma"/>
              </a:rPr>
              <a:t>2</a:t>
            </a:r>
            <a:r>
              <a:rPr lang="ru-RU" sz="2800" i="1" spc="-310" dirty="0" smtClean="0">
                <a:latin typeface="Tahoma"/>
                <a:cs typeface="Tahoma"/>
              </a:rPr>
              <a:t> </a:t>
            </a:r>
            <a:r>
              <a:rPr lang="ru-RU" sz="2800" i="1" spc="75" dirty="0" smtClean="0">
                <a:latin typeface="Tahoma"/>
                <a:cs typeface="Tahoma"/>
              </a:rPr>
              <a:t>№</a:t>
            </a:r>
            <a:r>
              <a:rPr lang="ru-RU" sz="2800" i="1" spc="-150" dirty="0" smtClean="0">
                <a:latin typeface="Tahoma"/>
                <a:cs typeface="Tahoma"/>
              </a:rPr>
              <a:t>46</a:t>
            </a:r>
            <a:r>
              <a:rPr lang="ru-RU" sz="2800" i="1" spc="-375" dirty="0" smtClean="0">
                <a:latin typeface="Tahoma"/>
                <a:cs typeface="Tahoma"/>
              </a:rPr>
              <a:t>5</a:t>
            </a:r>
            <a:r>
              <a:rPr lang="ru-RU" sz="2800" i="1" spc="-100" dirty="0" smtClean="0">
                <a:latin typeface="Tahoma"/>
                <a:cs typeface="Tahoma"/>
              </a:rPr>
              <a:t>,</a:t>
            </a:r>
            <a:r>
              <a:rPr lang="ru-RU" sz="2800" i="1" spc="-305" dirty="0" smtClean="0">
                <a:latin typeface="Tahoma"/>
                <a:cs typeface="Tahoma"/>
              </a:rPr>
              <a:t> </a:t>
            </a:r>
            <a:r>
              <a:rPr lang="ru-RU" sz="2800" i="1" spc="150" dirty="0" smtClean="0">
                <a:latin typeface="Tahoma"/>
                <a:cs typeface="Tahoma"/>
              </a:rPr>
              <a:t>№</a:t>
            </a:r>
            <a:r>
              <a:rPr lang="ru-RU" sz="2800" i="1" spc="-150" dirty="0" smtClean="0">
                <a:latin typeface="Tahoma"/>
                <a:cs typeface="Tahoma"/>
              </a:rPr>
              <a:t>34</a:t>
            </a:r>
            <a:r>
              <a:rPr lang="ru-RU" sz="2800" i="1" spc="-130" dirty="0" smtClean="0">
                <a:latin typeface="Tahoma"/>
                <a:cs typeface="Tahoma"/>
              </a:rPr>
              <a:t>5</a:t>
            </a:r>
            <a:endParaRPr lang="ru-RU" sz="2800" i="1" dirty="0" smtClean="0">
              <a:latin typeface="Tahoma"/>
              <a:cs typeface="Tahoma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Первая помощь</a:t>
            </a:r>
            <a:br>
              <a:rPr lang="ru-RU" dirty="0" smtClean="0"/>
            </a:br>
            <a:r>
              <a:rPr lang="ru-RU" dirty="0" smtClean="0"/>
              <a:t>Уроки физической культуры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pc="150" dirty="0" smtClean="0">
                <a:latin typeface="Tahoma"/>
                <a:cs typeface="Tahoma"/>
              </a:rPr>
              <a:t>С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150" dirty="0" smtClean="0">
                <a:latin typeface="Tahoma"/>
                <a:cs typeface="Tahoma"/>
              </a:rPr>
              <a:t>24</a:t>
            </a:r>
            <a:r>
              <a:rPr lang="ru-RU" spc="-114" dirty="0" smtClean="0">
                <a:latin typeface="Tahoma"/>
                <a:cs typeface="Tahoma"/>
              </a:rPr>
              <a:t>.</a:t>
            </a:r>
            <a:r>
              <a:rPr lang="ru-RU" spc="-150" dirty="0" smtClean="0">
                <a:latin typeface="Tahoma"/>
                <a:cs typeface="Tahoma"/>
              </a:rPr>
              <a:t>0</a:t>
            </a:r>
            <a:r>
              <a:rPr lang="ru-RU" spc="-300" dirty="0" smtClean="0">
                <a:latin typeface="Tahoma"/>
                <a:cs typeface="Tahoma"/>
              </a:rPr>
              <a:t>6</a:t>
            </a:r>
            <a:r>
              <a:rPr lang="ru-RU" spc="-114" dirty="0" smtClean="0">
                <a:latin typeface="Tahoma"/>
                <a:cs typeface="Tahoma"/>
              </a:rPr>
              <a:t>.</a:t>
            </a:r>
            <a:r>
              <a:rPr lang="ru-RU" spc="-150" dirty="0" smtClean="0">
                <a:latin typeface="Tahoma"/>
                <a:cs typeface="Tahoma"/>
              </a:rPr>
              <a:t>202</a:t>
            </a:r>
            <a:r>
              <a:rPr lang="ru-RU" spc="-130" dirty="0" smtClean="0">
                <a:latin typeface="Tahoma"/>
                <a:cs typeface="Tahoma"/>
              </a:rPr>
              <a:t>3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0" dirty="0" smtClean="0">
                <a:latin typeface="Tahoma"/>
                <a:cs typeface="Tahoma"/>
              </a:rPr>
              <a:t>г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55" dirty="0" smtClean="0">
                <a:latin typeface="Tahoma"/>
                <a:cs typeface="Tahoma"/>
              </a:rPr>
              <a:t>и 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ь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ш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40" dirty="0" smtClean="0">
                <a:latin typeface="Tahoma"/>
                <a:cs typeface="Tahoma"/>
              </a:rPr>
              <a:t>л</a:t>
            </a:r>
            <a:r>
              <a:rPr lang="ru-RU" spc="-320" dirty="0" smtClean="0">
                <a:latin typeface="Tahoma"/>
                <a:cs typeface="Tahoma"/>
              </a:rPr>
              <a:t>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30" dirty="0" smtClean="0">
                <a:latin typeface="Tahoma"/>
                <a:cs typeface="Tahoma"/>
              </a:rPr>
              <a:t>ь 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75" dirty="0" smtClean="0">
                <a:latin typeface="Tahoma"/>
                <a:cs typeface="Tahoma"/>
              </a:rPr>
              <a:t>й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щ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35" dirty="0" smtClean="0">
                <a:latin typeface="Tahoma"/>
                <a:cs typeface="Tahoma"/>
              </a:rPr>
              <a:t>м 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ел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ав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35" dirty="0" smtClean="0">
                <a:latin typeface="Tahoma"/>
                <a:cs typeface="Tahoma"/>
              </a:rPr>
              <a:t>е 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260" dirty="0" smtClean="0">
                <a:latin typeface="Tahoma"/>
                <a:cs typeface="Tahoma"/>
              </a:rPr>
              <a:t>ь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endParaRPr lang="ru-RU" spc="-295" dirty="0" smtClean="0">
              <a:latin typeface="Tahoma"/>
              <a:cs typeface="Tahoma"/>
            </a:endParaRPr>
          </a:p>
          <a:p>
            <a:r>
              <a:rPr lang="ru-RU" spc="-170" dirty="0" smtClean="0">
                <a:latin typeface="Tahoma"/>
                <a:cs typeface="Tahoma"/>
              </a:rPr>
              <a:t>Та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55" dirty="0" smtClean="0">
                <a:latin typeface="Tahoma"/>
                <a:cs typeface="Tahoma"/>
              </a:rPr>
              <a:t>и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29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75" dirty="0" smtClean="0">
                <a:latin typeface="Tahoma"/>
                <a:cs typeface="Tahoma"/>
              </a:rPr>
              <a:t>й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40" dirty="0" smtClean="0">
                <a:latin typeface="Tahoma"/>
                <a:cs typeface="Tahoma"/>
              </a:rPr>
              <a:t>в  </a:t>
            </a:r>
            <a:r>
              <a:rPr lang="ru-RU" spc="45" dirty="0" smtClean="0">
                <a:latin typeface="Tahoma"/>
                <a:cs typeface="Tahoma"/>
              </a:rPr>
              <a:t>ф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25" dirty="0" smtClean="0">
                <a:latin typeface="Tahoma"/>
                <a:cs typeface="Tahoma"/>
              </a:rPr>
              <a:t>ку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55" dirty="0" smtClean="0">
                <a:latin typeface="Tahoma"/>
                <a:cs typeface="Tahoma"/>
              </a:rPr>
              <a:t>т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31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105" dirty="0" smtClean="0">
                <a:latin typeface="Tahoma"/>
                <a:cs typeface="Tahoma"/>
              </a:rPr>
              <a:t>э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5" dirty="0" smtClean="0">
                <a:latin typeface="Tahoma"/>
                <a:cs typeface="Tahoma"/>
              </a:rPr>
              <a:t>о  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35" dirty="0" smtClean="0">
                <a:latin typeface="Tahoma"/>
                <a:cs typeface="Tahoma"/>
              </a:rPr>
              <a:t>ю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35" dirty="0" smtClean="0">
                <a:latin typeface="Tahoma"/>
                <a:cs typeface="Tahoma"/>
              </a:rPr>
              <a:t>м  </a:t>
            </a:r>
            <a:r>
              <a:rPr lang="ru-RU" spc="-30" dirty="0" err="1" smtClean="0">
                <a:latin typeface="Tahoma"/>
                <a:cs typeface="Tahoma"/>
              </a:rPr>
              <a:t>профмедосмотра</a:t>
            </a:r>
            <a:r>
              <a:rPr lang="ru-RU" spc="-30" dirty="0" smtClean="0">
                <a:latin typeface="Tahoma"/>
                <a:cs typeface="Tahoma"/>
              </a:rPr>
              <a:t>.</a:t>
            </a:r>
          </a:p>
          <a:p>
            <a:pPr marL="12700" algn="ctr">
              <a:lnSpc>
                <a:spcPts val="3020"/>
              </a:lnSpc>
              <a:spcBef>
                <a:spcPts val="125"/>
              </a:spcBef>
              <a:buNone/>
            </a:pPr>
            <a:r>
              <a:rPr lang="ru-RU" sz="2800" i="1" spc="150" dirty="0" smtClean="0">
                <a:latin typeface="Tahoma"/>
                <a:cs typeface="Tahoma"/>
              </a:rPr>
              <a:t>Ф</a:t>
            </a:r>
            <a:r>
              <a:rPr lang="ru-RU" sz="2800" i="1" spc="-175" dirty="0" smtClean="0">
                <a:latin typeface="Tahoma"/>
                <a:cs typeface="Tahoma"/>
              </a:rPr>
              <a:t>е</a:t>
            </a:r>
            <a:r>
              <a:rPr lang="ru-RU" sz="2800" i="1" spc="45" dirty="0" smtClean="0">
                <a:latin typeface="Tahoma"/>
                <a:cs typeface="Tahoma"/>
              </a:rPr>
              <a:t>д</a:t>
            </a:r>
            <a:r>
              <a:rPr lang="ru-RU" sz="2800" i="1" spc="-175" dirty="0" smtClean="0">
                <a:latin typeface="Tahoma"/>
                <a:cs typeface="Tahoma"/>
              </a:rPr>
              <a:t>е</a:t>
            </a:r>
            <a:r>
              <a:rPr lang="ru-RU" sz="2800" i="1" spc="-20" dirty="0" smtClean="0">
                <a:latin typeface="Tahoma"/>
                <a:cs typeface="Tahoma"/>
              </a:rPr>
              <a:t>р</a:t>
            </a:r>
            <a:r>
              <a:rPr lang="ru-RU" sz="2800" i="1" spc="-170" dirty="0" smtClean="0">
                <a:latin typeface="Tahoma"/>
                <a:cs typeface="Tahoma"/>
              </a:rPr>
              <a:t>а</a:t>
            </a:r>
            <a:r>
              <a:rPr lang="ru-RU" sz="2800" i="1" spc="-175" dirty="0" smtClean="0">
                <a:latin typeface="Tahoma"/>
                <a:cs typeface="Tahoma"/>
              </a:rPr>
              <a:t>л</a:t>
            </a:r>
            <a:r>
              <a:rPr lang="ru-RU" sz="2800" i="1" spc="-185" dirty="0" smtClean="0">
                <a:latin typeface="Tahoma"/>
                <a:cs typeface="Tahoma"/>
              </a:rPr>
              <a:t>ь</a:t>
            </a:r>
            <a:r>
              <a:rPr lang="ru-RU" sz="2800" i="1" spc="-45" dirty="0" smtClean="0">
                <a:latin typeface="Tahoma"/>
                <a:cs typeface="Tahoma"/>
              </a:rPr>
              <a:t>н</a:t>
            </a:r>
            <a:r>
              <a:rPr lang="ru-RU" sz="2800" i="1" spc="-155" dirty="0" smtClean="0">
                <a:latin typeface="Tahoma"/>
                <a:cs typeface="Tahoma"/>
              </a:rPr>
              <a:t>ы</a:t>
            </a:r>
            <a:r>
              <a:rPr lang="ru-RU" sz="2800" i="1" spc="-75" dirty="0" smtClean="0">
                <a:latin typeface="Tahoma"/>
                <a:cs typeface="Tahoma"/>
              </a:rPr>
              <a:t>й</a:t>
            </a:r>
            <a:r>
              <a:rPr lang="ru-RU" sz="2800" i="1" spc="-260" dirty="0" smtClean="0">
                <a:latin typeface="Tahoma"/>
                <a:cs typeface="Tahoma"/>
              </a:rPr>
              <a:t> </a:t>
            </a:r>
            <a:r>
              <a:rPr lang="ru-RU" sz="2800" i="1" spc="-145" dirty="0" smtClean="0">
                <a:latin typeface="Tahoma"/>
                <a:cs typeface="Tahoma"/>
              </a:rPr>
              <a:t>з</a:t>
            </a:r>
            <a:r>
              <a:rPr lang="ru-RU" sz="2800" i="1" spc="-170" dirty="0" smtClean="0">
                <a:latin typeface="Tahoma"/>
                <a:cs typeface="Tahoma"/>
              </a:rPr>
              <a:t>а</a:t>
            </a:r>
            <a:r>
              <a:rPr lang="ru-RU" sz="2800" i="1" spc="-100" dirty="0" smtClean="0">
                <a:latin typeface="Tahoma"/>
                <a:cs typeface="Tahoma"/>
              </a:rPr>
              <a:t>к</a:t>
            </a:r>
            <a:r>
              <a:rPr lang="ru-RU" sz="2800" i="1" spc="5" dirty="0" smtClean="0">
                <a:latin typeface="Tahoma"/>
                <a:cs typeface="Tahoma"/>
              </a:rPr>
              <a:t>о</a:t>
            </a:r>
            <a:r>
              <a:rPr lang="ru-RU" sz="2800" i="1" spc="-75" dirty="0" smtClean="0">
                <a:latin typeface="Tahoma"/>
                <a:cs typeface="Tahoma"/>
              </a:rPr>
              <a:t>н</a:t>
            </a:r>
            <a:r>
              <a:rPr lang="ru-RU" sz="2800" i="1" spc="-254" dirty="0" smtClean="0">
                <a:latin typeface="Tahoma"/>
                <a:cs typeface="Tahoma"/>
              </a:rPr>
              <a:t> </a:t>
            </a:r>
            <a:r>
              <a:rPr lang="ru-RU" sz="2800" i="1" spc="5" dirty="0" smtClean="0">
                <a:latin typeface="Tahoma"/>
                <a:cs typeface="Tahoma"/>
              </a:rPr>
              <a:t>от</a:t>
            </a:r>
            <a:r>
              <a:rPr lang="ru-RU" sz="2800" i="1" spc="-310" dirty="0" smtClean="0">
                <a:latin typeface="Tahoma"/>
                <a:cs typeface="Tahoma"/>
              </a:rPr>
              <a:t> </a:t>
            </a:r>
            <a:r>
              <a:rPr lang="ru-RU" sz="2800" i="1" spc="-150" dirty="0" smtClean="0">
                <a:latin typeface="Tahoma"/>
                <a:cs typeface="Tahoma"/>
              </a:rPr>
              <a:t>1</a:t>
            </a:r>
            <a:r>
              <a:rPr lang="ru-RU" sz="2800" i="1" spc="-300" dirty="0" smtClean="0">
                <a:latin typeface="Tahoma"/>
                <a:cs typeface="Tahoma"/>
              </a:rPr>
              <a:t>3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0</a:t>
            </a:r>
            <a:r>
              <a:rPr lang="ru-RU" sz="2800" i="1" spc="-300" dirty="0" smtClean="0">
                <a:latin typeface="Tahoma"/>
                <a:cs typeface="Tahoma"/>
              </a:rPr>
              <a:t>6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202</a:t>
            </a:r>
            <a:r>
              <a:rPr lang="ru-RU" sz="2800" i="1" spc="-130" dirty="0" smtClean="0">
                <a:latin typeface="Tahoma"/>
                <a:cs typeface="Tahoma"/>
              </a:rPr>
              <a:t>3</a:t>
            </a:r>
            <a:r>
              <a:rPr lang="ru-RU" sz="2800" i="1" dirty="0" smtClean="0">
                <a:latin typeface="Tahoma"/>
                <a:cs typeface="Tahoma"/>
              </a:rPr>
              <a:t> </a:t>
            </a:r>
            <a:r>
              <a:rPr lang="ru-RU" sz="2800" i="1" spc="150" dirty="0" smtClean="0">
                <a:latin typeface="Tahoma"/>
                <a:cs typeface="Tahoma"/>
              </a:rPr>
              <a:t>№</a:t>
            </a:r>
            <a:r>
              <a:rPr lang="ru-RU" sz="2800" i="1" spc="-260" dirty="0" smtClean="0">
                <a:latin typeface="Tahoma"/>
                <a:cs typeface="Tahoma"/>
              </a:rPr>
              <a:t> </a:t>
            </a:r>
            <a:r>
              <a:rPr lang="ru-RU" sz="2800" i="1" spc="-150" dirty="0" smtClean="0">
                <a:latin typeface="Tahoma"/>
                <a:cs typeface="Tahoma"/>
              </a:rPr>
              <a:t>25</a:t>
            </a:r>
            <a:r>
              <a:rPr lang="ru-RU" sz="2800" i="1" spc="-75" dirty="0" smtClean="0">
                <a:latin typeface="Tahoma"/>
                <a:cs typeface="Tahoma"/>
              </a:rPr>
              <a:t>6</a:t>
            </a:r>
            <a:r>
              <a:rPr lang="ru-RU" sz="2800" i="1" spc="-260" dirty="0" smtClean="0">
                <a:latin typeface="Tahoma"/>
                <a:cs typeface="Tahoma"/>
              </a:rPr>
              <a:t>-</a:t>
            </a:r>
            <a:r>
              <a:rPr lang="ru-RU" sz="2800" i="1" spc="375" dirty="0" smtClean="0">
                <a:latin typeface="Tahoma"/>
                <a:cs typeface="Tahoma"/>
              </a:rPr>
              <a:t>Ф</a:t>
            </a:r>
            <a:r>
              <a:rPr lang="ru-RU" sz="2800" i="1" spc="-10" dirty="0" smtClean="0">
                <a:latin typeface="Tahoma"/>
                <a:cs typeface="Tahoma"/>
              </a:rPr>
              <a:t>З</a:t>
            </a:r>
            <a:endParaRPr lang="ru-RU" sz="2800" i="1" dirty="0" smtClean="0">
              <a:latin typeface="Tahoma"/>
              <a:cs typeface="Tahoma"/>
            </a:endParaRPr>
          </a:p>
          <a:p>
            <a:pPr>
              <a:buNone/>
            </a:pPr>
            <a:endParaRPr lang="ru-RU" dirty="0" smtClean="0">
              <a:latin typeface="Tahoma"/>
              <a:cs typeface="Tahoma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Уроки черчения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r>
              <a:rPr lang="ru-RU" spc="265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т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40" dirty="0" smtClean="0">
                <a:latin typeface="Tahoma"/>
                <a:cs typeface="Tahoma"/>
              </a:rPr>
              <a:t>л</a:t>
            </a:r>
            <a:r>
              <a:rPr lang="ru-RU" spc="-320" dirty="0" smtClean="0">
                <a:latin typeface="Tahoma"/>
                <a:cs typeface="Tahoma"/>
              </a:rPr>
              <a:t> </a:t>
            </a:r>
            <a:r>
              <a:rPr lang="ru-RU" spc="265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ав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20" dirty="0" smtClean="0">
                <a:latin typeface="Tahoma"/>
                <a:cs typeface="Tahoma"/>
              </a:rPr>
              <a:t>у 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30" dirty="0" smtClean="0">
                <a:latin typeface="Tahoma"/>
                <a:cs typeface="Tahoma"/>
              </a:rPr>
              <a:t>1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ав</a:t>
            </a:r>
            <a:r>
              <a:rPr lang="ru-RU" spc="40" dirty="0" smtClean="0">
                <a:latin typeface="Tahoma"/>
                <a:cs typeface="Tahoma"/>
              </a:rPr>
              <a:t>г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150" dirty="0" smtClean="0">
                <a:latin typeface="Tahoma"/>
                <a:cs typeface="Tahoma"/>
              </a:rPr>
              <a:t>202</a:t>
            </a:r>
            <a:r>
              <a:rPr lang="ru-RU" spc="-130" dirty="0" smtClean="0">
                <a:latin typeface="Tahoma"/>
                <a:cs typeface="Tahoma"/>
              </a:rPr>
              <a:t>3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30" dirty="0" smtClean="0">
                <a:latin typeface="Tahoma"/>
                <a:cs typeface="Tahoma"/>
              </a:rPr>
              <a:t>ь  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140" dirty="0" smtClean="0">
                <a:latin typeface="Tahoma"/>
                <a:cs typeface="Tahoma"/>
              </a:rPr>
              <a:t>в  </a:t>
            </a:r>
            <a:r>
              <a:rPr lang="ru-RU" spc="-80" dirty="0" smtClean="0">
                <a:latin typeface="Tahoma"/>
                <a:cs typeface="Tahoma"/>
              </a:rPr>
              <a:t>ш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5" dirty="0" smtClean="0">
                <a:latin typeface="Tahoma"/>
                <a:cs typeface="Tahoma"/>
              </a:rPr>
              <a:t>х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endParaRPr lang="ru-RU" spc="-295" dirty="0" smtClean="0">
              <a:latin typeface="Tahoma"/>
              <a:cs typeface="Tahoma"/>
            </a:endParaRPr>
          </a:p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r>
              <a:rPr lang="ru-RU" spc="-35" dirty="0" smtClean="0">
                <a:latin typeface="Tahoma"/>
                <a:cs typeface="Tahoma"/>
              </a:rPr>
              <a:t>В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ь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ш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14" dirty="0" smtClean="0">
                <a:latin typeface="Tahoma"/>
                <a:cs typeface="Tahoma"/>
              </a:rPr>
              <a:t>ы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35" dirty="0" smtClean="0">
                <a:latin typeface="Tahoma"/>
                <a:cs typeface="Tahoma"/>
              </a:rPr>
              <a:t>ю</a:t>
            </a:r>
            <a:r>
              <a:rPr lang="ru-RU" spc="5" dirty="0" smtClean="0">
                <a:latin typeface="Tahoma"/>
                <a:cs typeface="Tahoma"/>
              </a:rPr>
              <a:t>т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с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-150" dirty="0" smtClean="0">
                <a:latin typeface="Tahoma"/>
                <a:cs typeface="Tahoma"/>
              </a:rPr>
              <a:t>2024</a:t>
            </a:r>
            <a:r>
              <a:rPr lang="ru-RU" spc="275" dirty="0" smtClean="0">
                <a:latin typeface="Tahoma"/>
                <a:cs typeface="Tahoma"/>
              </a:rPr>
              <a:t>/</a:t>
            </a:r>
            <a:r>
              <a:rPr lang="ru-RU" spc="-150" dirty="0" smtClean="0">
                <a:latin typeface="Tahoma"/>
                <a:cs typeface="Tahoma"/>
              </a:rPr>
              <a:t>2</a:t>
            </a:r>
            <a:r>
              <a:rPr lang="ru-RU" spc="-130" dirty="0" smtClean="0">
                <a:latin typeface="Tahoma"/>
                <a:cs typeface="Tahoma"/>
              </a:rPr>
              <a:t>5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40" dirty="0" smtClean="0">
                <a:latin typeface="Tahoma"/>
                <a:cs typeface="Tahoma"/>
              </a:rPr>
              <a:t>а 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50" dirty="0" smtClean="0">
                <a:latin typeface="Tahoma"/>
                <a:cs typeface="Tahoma"/>
              </a:rPr>
              <a:t>х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480" dirty="0" smtClean="0">
                <a:latin typeface="Tahoma"/>
                <a:cs typeface="Tahoma"/>
              </a:rPr>
              <a:t>ОО</a:t>
            </a:r>
            <a:r>
              <a:rPr lang="ru-RU" spc="290" dirty="0" smtClean="0">
                <a:latin typeface="Tahoma"/>
                <a:cs typeface="Tahoma"/>
              </a:rPr>
              <a:t>О</a:t>
            </a:r>
            <a:r>
              <a:rPr lang="ru-RU" spc="-325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380" dirty="0" smtClean="0">
                <a:latin typeface="Tahoma"/>
                <a:cs typeface="Tahoma"/>
              </a:rPr>
              <a:t>С</a:t>
            </a:r>
            <a:r>
              <a:rPr lang="ru-RU" spc="480" dirty="0" smtClean="0">
                <a:latin typeface="Tahoma"/>
                <a:cs typeface="Tahoma"/>
              </a:rPr>
              <a:t>О</a:t>
            </a:r>
            <a:r>
              <a:rPr lang="ru-RU" spc="105" dirty="0" smtClean="0">
                <a:latin typeface="Tahoma"/>
                <a:cs typeface="Tahoma"/>
              </a:rPr>
              <a:t>О</a:t>
            </a:r>
            <a:r>
              <a:rPr lang="ru-RU" spc="-110" dirty="0" smtClean="0">
                <a:latin typeface="Tahoma"/>
                <a:cs typeface="Tahoma"/>
              </a:rPr>
              <a:t>.</a:t>
            </a:r>
          </a:p>
          <a:p>
            <a:pPr marL="12700" marR="5080">
              <a:lnSpc>
                <a:spcPts val="2920"/>
              </a:lnSpc>
              <a:spcBef>
                <a:spcPts val="385"/>
              </a:spcBef>
            </a:pPr>
            <a:endParaRPr lang="ru-RU" spc="-110" dirty="0" smtClean="0">
              <a:latin typeface="Tahoma"/>
              <a:cs typeface="Tahoma"/>
            </a:endParaRPr>
          </a:p>
          <a:p>
            <a:pPr marL="12700" marR="5080">
              <a:lnSpc>
                <a:spcPts val="2920"/>
              </a:lnSpc>
              <a:spcBef>
                <a:spcPts val="385"/>
              </a:spcBef>
            </a:pPr>
            <a:endParaRPr lang="ru-RU" dirty="0" smtClean="0">
              <a:latin typeface="Tahoma"/>
              <a:cs typeface="Tahoma"/>
            </a:endParaRPr>
          </a:p>
          <a:p>
            <a:pPr marL="12700" marR="1322705" algn="ctr">
              <a:lnSpc>
                <a:spcPts val="2930"/>
              </a:lnSpc>
              <a:spcBef>
                <a:spcPts val="1750"/>
              </a:spcBef>
              <a:buNone/>
            </a:pPr>
            <a:r>
              <a:rPr lang="ru-RU" sz="2800" i="1" spc="190" dirty="0" smtClean="0">
                <a:latin typeface="Tahoma"/>
                <a:cs typeface="Tahoma"/>
              </a:rPr>
              <a:t>П</a:t>
            </a:r>
            <a:r>
              <a:rPr lang="ru-RU" sz="2800" i="1" spc="5" dirty="0" smtClean="0">
                <a:latin typeface="Tahoma"/>
                <a:cs typeface="Tahoma"/>
              </a:rPr>
              <a:t>о</a:t>
            </a:r>
            <a:r>
              <a:rPr lang="ru-RU" sz="2800" i="1" spc="-20" dirty="0" smtClean="0">
                <a:latin typeface="Tahoma"/>
                <a:cs typeface="Tahoma"/>
              </a:rPr>
              <a:t>р</a:t>
            </a:r>
            <a:r>
              <a:rPr lang="ru-RU" sz="2800" i="1" spc="50" dirty="0" smtClean="0">
                <a:latin typeface="Tahoma"/>
                <a:cs typeface="Tahoma"/>
              </a:rPr>
              <a:t>у</a:t>
            </a:r>
            <a:r>
              <a:rPr lang="ru-RU" sz="2800" i="1" spc="-215" dirty="0" smtClean="0">
                <a:latin typeface="Tahoma"/>
                <a:cs typeface="Tahoma"/>
              </a:rPr>
              <a:t>ч</a:t>
            </a:r>
            <a:r>
              <a:rPr lang="ru-RU" sz="2800" i="1" spc="-175" dirty="0" smtClean="0">
                <a:latin typeface="Tahoma"/>
                <a:cs typeface="Tahoma"/>
              </a:rPr>
              <a:t>е</a:t>
            </a:r>
            <a:r>
              <a:rPr lang="ru-RU" sz="2800" i="1" spc="-45" dirty="0" smtClean="0">
                <a:latin typeface="Tahoma"/>
                <a:cs typeface="Tahoma"/>
              </a:rPr>
              <a:t>ни</a:t>
            </a:r>
            <a:r>
              <a:rPr lang="ru-RU" sz="2800" i="1" spc="-185" dirty="0" smtClean="0">
                <a:latin typeface="Tahoma"/>
                <a:cs typeface="Tahoma"/>
              </a:rPr>
              <a:t>е</a:t>
            </a:r>
            <a:r>
              <a:rPr lang="ru-RU" sz="2800" i="1" spc="-275" dirty="0" smtClean="0">
                <a:latin typeface="Tahoma"/>
                <a:cs typeface="Tahoma"/>
              </a:rPr>
              <a:t> </a:t>
            </a:r>
            <a:r>
              <a:rPr lang="ru-RU" sz="2800" i="1" spc="265" dirty="0" smtClean="0">
                <a:latin typeface="Tahoma"/>
                <a:cs typeface="Tahoma"/>
              </a:rPr>
              <a:t>П</a:t>
            </a:r>
            <a:r>
              <a:rPr lang="ru-RU" sz="2800" i="1" spc="-20" dirty="0" smtClean="0">
                <a:latin typeface="Tahoma"/>
                <a:cs typeface="Tahoma"/>
              </a:rPr>
              <a:t>р</a:t>
            </a:r>
            <a:r>
              <a:rPr lang="ru-RU" sz="2800" i="1" spc="-175" dirty="0" smtClean="0">
                <a:latin typeface="Tahoma"/>
                <a:cs typeface="Tahoma"/>
              </a:rPr>
              <a:t>е</a:t>
            </a:r>
            <a:r>
              <a:rPr lang="ru-RU" sz="2800" i="1" spc="-145" dirty="0" smtClean="0">
                <a:latin typeface="Tahoma"/>
                <a:cs typeface="Tahoma"/>
              </a:rPr>
              <a:t>з</a:t>
            </a:r>
            <a:r>
              <a:rPr lang="ru-RU" sz="2800" i="1" spc="-45" dirty="0" smtClean="0">
                <a:latin typeface="Tahoma"/>
                <a:cs typeface="Tahoma"/>
              </a:rPr>
              <a:t>и</a:t>
            </a:r>
            <a:r>
              <a:rPr lang="ru-RU" sz="2800" i="1" spc="45" dirty="0" smtClean="0">
                <a:latin typeface="Tahoma"/>
                <a:cs typeface="Tahoma"/>
              </a:rPr>
              <a:t>д</a:t>
            </a:r>
            <a:r>
              <a:rPr lang="ru-RU" sz="2800" i="1" spc="-175" dirty="0" smtClean="0">
                <a:latin typeface="Tahoma"/>
                <a:cs typeface="Tahoma"/>
              </a:rPr>
              <a:t>е</a:t>
            </a:r>
            <a:r>
              <a:rPr lang="ru-RU" sz="2800" i="1" spc="-45" dirty="0" smtClean="0">
                <a:latin typeface="Tahoma"/>
                <a:cs typeface="Tahoma"/>
              </a:rPr>
              <a:t>н</a:t>
            </a:r>
            <a:r>
              <a:rPr lang="ru-RU" sz="2800" i="1" spc="-20" dirty="0" smtClean="0">
                <a:latin typeface="Tahoma"/>
                <a:cs typeface="Tahoma"/>
              </a:rPr>
              <a:t>т</a:t>
            </a:r>
            <a:r>
              <a:rPr lang="ru-RU" sz="2800" i="1" spc="-195" dirty="0" smtClean="0">
                <a:latin typeface="Tahoma"/>
                <a:cs typeface="Tahoma"/>
              </a:rPr>
              <a:t>а</a:t>
            </a:r>
            <a:r>
              <a:rPr lang="ru-RU" sz="2800" i="1" spc="-265" dirty="0" smtClean="0">
                <a:latin typeface="Tahoma"/>
                <a:cs typeface="Tahoma"/>
              </a:rPr>
              <a:t> </a:t>
            </a:r>
            <a:r>
              <a:rPr lang="ru-RU" sz="2800" i="1" spc="5" dirty="0" smtClean="0">
                <a:latin typeface="Tahoma"/>
                <a:cs typeface="Tahoma"/>
              </a:rPr>
              <a:t>от  </a:t>
            </a:r>
            <a:r>
              <a:rPr lang="ru-RU" sz="2800" i="1" spc="-155" dirty="0" smtClean="0">
                <a:latin typeface="Tahoma"/>
                <a:cs typeface="Tahoma"/>
              </a:rPr>
              <a:t>04.06.2023</a:t>
            </a:r>
            <a:endParaRPr lang="ru-RU" sz="2800" i="1" dirty="0" smtClean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Основы безопасности и защиты Родины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080">
              <a:lnSpc>
                <a:spcPts val="2920"/>
              </a:lnSpc>
              <a:spcBef>
                <a:spcPts val="385"/>
              </a:spcBef>
            </a:pPr>
            <a:r>
              <a:rPr lang="ru-RU" spc="150" dirty="0" smtClean="0">
                <a:latin typeface="Tahoma"/>
                <a:cs typeface="Tahoma"/>
              </a:rPr>
              <a:t>С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150" dirty="0" smtClean="0">
                <a:latin typeface="Tahoma"/>
                <a:cs typeface="Tahoma"/>
              </a:rPr>
              <a:t>2024</a:t>
            </a:r>
            <a:r>
              <a:rPr lang="ru-RU" spc="275" dirty="0" smtClean="0">
                <a:latin typeface="Tahoma"/>
                <a:cs typeface="Tahoma"/>
              </a:rPr>
              <a:t>/</a:t>
            </a:r>
            <a:r>
              <a:rPr lang="ru-RU" spc="-150" dirty="0" smtClean="0">
                <a:latin typeface="Tahoma"/>
                <a:cs typeface="Tahoma"/>
              </a:rPr>
              <a:t>2</a:t>
            </a:r>
            <a:r>
              <a:rPr lang="ru-RU" spc="-130" dirty="0" smtClean="0">
                <a:latin typeface="Tahoma"/>
                <a:cs typeface="Tahoma"/>
              </a:rPr>
              <a:t>5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40" dirty="0" smtClean="0">
                <a:latin typeface="Tahoma"/>
                <a:cs typeface="Tahoma"/>
              </a:rPr>
              <a:t>а  </a:t>
            </a:r>
            <a:r>
              <a:rPr lang="ru-RU" spc="240" dirty="0" err="1" smtClean="0">
                <a:latin typeface="Tahoma"/>
                <a:cs typeface="Tahoma"/>
              </a:rPr>
              <a:t>М</a:t>
            </a:r>
            <a:r>
              <a:rPr lang="ru-RU" spc="-45" dirty="0" err="1" smtClean="0">
                <a:latin typeface="Tahoma"/>
                <a:cs typeface="Tahoma"/>
              </a:rPr>
              <a:t>ин</a:t>
            </a:r>
            <a:r>
              <a:rPr lang="ru-RU" spc="-120" dirty="0" err="1" smtClean="0">
                <a:latin typeface="Tahoma"/>
                <a:cs typeface="Tahoma"/>
              </a:rPr>
              <a:t>п</a:t>
            </a:r>
            <a:r>
              <a:rPr lang="ru-RU" spc="-20" dirty="0" err="1" smtClean="0">
                <a:latin typeface="Tahoma"/>
                <a:cs typeface="Tahoma"/>
              </a:rPr>
              <a:t>р</a:t>
            </a:r>
            <a:r>
              <a:rPr lang="ru-RU" spc="5" dirty="0" err="1" smtClean="0">
                <a:latin typeface="Tahoma"/>
                <a:cs typeface="Tahoma"/>
              </a:rPr>
              <a:t>о</a:t>
            </a:r>
            <a:r>
              <a:rPr lang="ru-RU" spc="-80" dirty="0" err="1" smtClean="0">
                <a:latin typeface="Tahoma"/>
                <a:cs typeface="Tahoma"/>
              </a:rPr>
              <a:t>с</a:t>
            </a:r>
            <a:r>
              <a:rPr lang="ru-RU" spc="-170" dirty="0" err="1" smtClean="0">
                <a:latin typeface="Tahoma"/>
                <a:cs typeface="Tahoma"/>
              </a:rPr>
              <a:t>в</a:t>
            </a:r>
            <a:r>
              <a:rPr lang="ru-RU" spc="-175" dirty="0" err="1" smtClean="0">
                <a:latin typeface="Tahoma"/>
                <a:cs typeface="Tahoma"/>
              </a:rPr>
              <a:t>е</a:t>
            </a:r>
            <a:r>
              <a:rPr lang="ru-RU" spc="-35" dirty="0" err="1" smtClean="0">
                <a:latin typeface="Tahoma"/>
                <a:cs typeface="Tahoma"/>
              </a:rPr>
              <a:t>щ</a:t>
            </a:r>
            <a:r>
              <a:rPr lang="ru-RU" spc="-175" dirty="0" err="1" smtClean="0">
                <a:latin typeface="Tahoma"/>
                <a:cs typeface="Tahoma"/>
              </a:rPr>
              <a:t>е</a:t>
            </a:r>
            <a:r>
              <a:rPr lang="ru-RU" spc="-45" dirty="0" err="1" smtClean="0">
                <a:latin typeface="Tahoma"/>
                <a:cs typeface="Tahoma"/>
              </a:rPr>
              <a:t>ни</a:t>
            </a:r>
            <a:r>
              <a:rPr lang="ru-RU" spc="-165" dirty="0" err="1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5" dirty="0" smtClean="0">
                <a:latin typeface="Tahoma"/>
                <a:cs typeface="Tahoma"/>
              </a:rPr>
              <a:t>т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480" dirty="0" smtClean="0">
                <a:latin typeface="Tahoma"/>
                <a:cs typeface="Tahoma"/>
              </a:rPr>
              <a:t>О</a:t>
            </a:r>
            <a:r>
              <a:rPr lang="ru-RU" spc="265" dirty="0" smtClean="0">
                <a:latin typeface="Tahoma"/>
                <a:cs typeface="Tahoma"/>
              </a:rPr>
              <a:t>Б</a:t>
            </a:r>
            <a:r>
              <a:rPr lang="ru-RU" spc="150" dirty="0" smtClean="0">
                <a:latin typeface="Tahoma"/>
                <a:cs typeface="Tahoma"/>
              </a:rPr>
              <a:t>Ж</a:t>
            </a:r>
            <a:r>
              <a:rPr lang="ru-RU" spc="-29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40" dirty="0" smtClean="0">
                <a:latin typeface="Tahoma"/>
                <a:cs typeface="Tahoma"/>
              </a:rPr>
              <a:t>а  </a:t>
            </a:r>
            <a:r>
              <a:rPr lang="ru-RU" spc="254" dirty="0" smtClean="0">
                <a:latin typeface="Tahoma"/>
                <a:cs typeface="Tahoma"/>
              </a:rPr>
              <a:t>О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80" dirty="0" smtClean="0">
                <a:latin typeface="Tahoma"/>
                <a:cs typeface="Tahoma"/>
              </a:rPr>
              <a:t>ы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35" dirty="0" smtClean="0">
                <a:latin typeface="Tahoma"/>
                <a:cs typeface="Tahoma"/>
              </a:rPr>
              <a:t>щ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14" dirty="0" smtClean="0">
                <a:latin typeface="Tahoma"/>
                <a:cs typeface="Tahoma"/>
              </a:rPr>
              <a:t>ы  </a:t>
            </a:r>
            <a:r>
              <a:rPr lang="ru-RU" spc="-165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45" dirty="0" smtClean="0">
                <a:latin typeface="Tahoma"/>
                <a:cs typeface="Tahoma"/>
              </a:rPr>
              <a:t>ин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endParaRPr lang="ru-RU" spc="-295" dirty="0" smtClean="0">
              <a:latin typeface="Tahoma"/>
              <a:cs typeface="Tahoma"/>
            </a:endParaRPr>
          </a:p>
          <a:p>
            <a:pPr marL="12700" marR="5080">
              <a:lnSpc>
                <a:spcPts val="2920"/>
              </a:lnSpc>
              <a:spcBef>
                <a:spcPts val="385"/>
              </a:spcBef>
            </a:pPr>
            <a:r>
              <a:rPr lang="ru-RU" spc="31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105" dirty="0" smtClean="0">
                <a:latin typeface="Tahoma"/>
                <a:cs typeface="Tahoma"/>
              </a:rPr>
              <a:t>э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14" dirty="0" smtClean="0">
                <a:latin typeface="Tahoma"/>
                <a:cs typeface="Tahoma"/>
              </a:rPr>
              <a:t>ы 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5" dirty="0" smtClean="0">
                <a:latin typeface="Tahoma"/>
                <a:cs typeface="Tahoma"/>
              </a:rPr>
              <a:t>к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ь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375" dirty="0" smtClean="0">
                <a:latin typeface="Tahoma"/>
                <a:cs typeface="Tahoma"/>
              </a:rPr>
              <a:t>Ф</a:t>
            </a:r>
            <a:r>
              <a:rPr lang="ru-RU" spc="480" dirty="0" smtClean="0">
                <a:latin typeface="Tahoma"/>
                <a:cs typeface="Tahoma"/>
              </a:rPr>
              <a:t>О</a:t>
            </a:r>
            <a:r>
              <a:rPr lang="ru-RU" spc="240" dirty="0" smtClean="0">
                <a:latin typeface="Tahoma"/>
                <a:cs typeface="Tahoma"/>
              </a:rPr>
              <a:t>П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480" dirty="0" smtClean="0">
                <a:latin typeface="Tahoma"/>
                <a:cs typeface="Tahoma"/>
              </a:rPr>
              <a:t>ОО</a:t>
            </a:r>
            <a:r>
              <a:rPr lang="ru-RU" spc="290" dirty="0" smtClean="0">
                <a:latin typeface="Tahoma"/>
                <a:cs typeface="Tahoma"/>
              </a:rPr>
              <a:t>О</a:t>
            </a:r>
            <a:r>
              <a:rPr lang="ru-RU" spc="-325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dirty="0" smtClean="0">
                <a:latin typeface="Tahoma"/>
                <a:cs typeface="Tahoma"/>
              </a:rPr>
              <a:t> </a:t>
            </a:r>
            <a:r>
              <a:rPr lang="ru-RU" spc="380" dirty="0" smtClean="0">
                <a:latin typeface="Tahoma"/>
                <a:cs typeface="Tahoma"/>
              </a:rPr>
              <a:t>С</a:t>
            </a:r>
            <a:r>
              <a:rPr lang="ru-RU" spc="480" dirty="0" smtClean="0">
                <a:latin typeface="Tahoma"/>
                <a:cs typeface="Tahoma"/>
              </a:rPr>
              <a:t>О</a:t>
            </a:r>
            <a:r>
              <a:rPr lang="ru-RU" spc="105" dirty="0" smtClean="0">
                <a:latin typeface="Tahoma"/>
                <a:cs typeface="Tahoma"/>
              </a:rPr>
              <a:t>О</a:t>
            </a:r>
            <a:r>
              <a:rPr lang="ru-RU" spc="-100" dirty="0" smtClean="0">
                <a:latin typeface="Tahoma"/>
                <a:cs typeface="Tahoma"/>
              </a:rPr>
              <a:t>,</a:t>
            </a:r>
            <a:r>
              <a:rPr lang="ru-RU" spc="-305" dirty="0" smtClean="0">
                <a:latin typeface="Tahoma"/>
                <a:cs typeface="Tahoma"/>
              </a:rPr>
              <a:t> 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180" dirty="0" smtClean="0">
                <a:latin typeface="Tahoma"/>
                <a:cs typeface="Tahoma"/>
              </a:rPr>
              <a:t>ы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170" dirty="0" smtClean="0">
                <a:latin typeface="Tahoma"/>
                <a:cs typeface="Tahoma"/>
              </a:rPr>
              <a:t>ав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ь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40" dirty="0" smtClean="0">
                <a:latin typeface="Tahoma"/>
                <a:cs typeface="Tahoma"/>
              </a:rPr>
              <a:t>х  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60" dirty="0" smtClean="0">
                <a:latin typeface="Tahoma"/>
                <a:cs typeface="Tahoma"/>
              </a:rPr>
              <a:t>мм</a:t>
            </a:r>
            <a:r>
              <a:rPr lang="ru-RU" spc="-180" dirty="0" smtClean="0">
                <a:latin typeface="Tahoma"/>
                <a:cs typeface="Tahoma"/>
              </a:rPr>
              <a:t>ы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20" dirty="0" smtClean="0">
                <a:latin typeface="Tahoma"/>
                <a:cs typeface="Tahoma"/>
              </a:rPr>
              <a:t>у  </a:t>
            </a:r>
            <a:r>
              <a:rPr lang="ru-RU" spc="-70" dirty="0" smtClean="0">
                <a:latin typeface="Tahoma"/>
                <a:cs typeface="Tahoma"/>
              </a:rPr>
              <a:t>предмету</a:t>
            </a:r>
            <a:r>
              <a:rPr lang="ru-RU" spc="-70" dirty="0" smtClean="0">
                <a:latin typeface="Tahoma"/>
                <a:cs typeface="Tahoma"/>
              </a:rPr>
              <a:t>.</a:t>
            </a:r>
          </a:p>
          <a:p>
            <a:pPr marL="12700" marR="5080">
              <a:lnSpc>
                <a:spcPts val="2920"/>
              </a:lnSpc>
              <a:spcBef>
                <a:spcPts val="385"/>
              </a:spcBef>
            </a:pPr>
            <a:endParaRPr lang="ru-RU" spc="-70" dirty="0" smtClean="0">
              <a:latin typeface="Tahoma"/>
              <a:cs typeface="Tahoma"/>
            </a:endParaRPr>
          </a:p>
          <a:p>
            <a:pPr marL="12700" marR="5080">
              <a:lnSpc>
                <a:spcPts val="2920"/>
              </a:lnSpc>
              <a:spcBef>
                <a:spcPts val="385"/>
              </a:spcBef>
            </a:pPr>
            <a:endParaRPr lang="ru-RU" spc="-70" dirty="0" smtClean="0">
              <a:latin typeface="Tahoma"/>
              <a:cs typeface="Tahoma"/>
            </a:endParaRPr>
          </a:p>
          <a:p>
            <a:pPr marL="12700" marR="5080">
              <a:lnSpc>
                <a:spcPts val="2920"/>
              </a:lnSpc>
              <a:spcBef>
                <a:spcPts val="385"/>
              </a:spcBef>
            </a:pPr>
            <a:endParaRPr lang="ru-RU" spc="-70" dirty="0" smtClean="0">
              <a:latin typeface="Tahoma"/>
              <a:cs typeface="Tahoma"/>
            </a:endParaRPr>
          </a:p>
          <a:p>
            <a:pPr marL="12700" algn="ctr">
              <a:lnSpc>
                <a:spcPts val="3020"/>
              </a:lnSpc>
              <a:spcBef>
                <a:spcPts val="125"/>
              </a:spcBef>
              <a:buNone/>
            </a:pPr>
            <a:r>
              <a:rPr lang="ru-RU" sz="2800" i="1" spc="150" dirty="0" smtClean="0">
                <a:latin typeface="Tahoma"/>
                <a:cs typeface="Tahoma"/>
              </a:rPr>
              <a:t>Ф</a:t>
            </a:r>
            <a:r>
              <a:rPr lang="ru-RU" sz="2800" i="1" spc="-175" dirty="0" smtClean="0">
                <a:latin typeface="Tahoma"/>
                <a:cs typeface="Tahoma"/>
              </a:rPr>
              <a:t>е</a:t>
            </a:r>
            <a:r>
              <a:rPr lang="ru-RU" sz="2800" i="1" spc="45" dirty="0" smtClean="0">
                <a:latin typeface="Tahoma"/>
                <a:cs typeface="Tahoma"/>
              </a:rPr>
              <a:t>д</a:t>
            </a:r>
            <a:r>
              <a:rPr lang="ru-RU" sz="2800" i="1" spc="-175" dirty="0" smtClean="0">
                <a:latin typeface="Tahoma"/>
                <a:cs typeface="Tahoma"/>
              </a:rPr>
              <a:t>е</a:t>
            </a:r>
            <a:r>
              <a:rPr lang="ru-RU" sz="2800" i="1" spc="-20" dirty="0" smtClean="0">
                <a:latin typeface="Tahoma"/>
                <a:cs typeface="Tahoma"/>
              </a:rPr>
              <a:t>р</a:t>
            </a:r>
            <a:r>
              <a:rPr lang="ru-RU" sz="2800" i="1" spc="-170" dirty="0" smtClean="0">
                <a:latin typeface="Tahoma"/>
                <a:cs typeface="Tahoma"/>
              </a:rPr>
              <a:t>а</a:t>
            </a:r>
            <a:r>
              <a:rPr lang="ru-RU" sz="2800" i="1" spc="-175" dirty="0" smtClean="0">
                <a:latin typeface="Tahoma"/>
                <a:cs typeface="Tahoma"/>
              </a:rPr>
              <a:t>л</a:t>
            </a:r>
            <a:r>
              <a:rPr lang="ru-RU" sz="2800" i="1" spc="-185" dirty="0" smtClean="0">
                <a:latin typeface="Tahoma"/>
                <a:cs typeface="Tahoma"/>
              </a:rPr>
              <a:t>ь</a:t>
            </a:r>
            <a:r>
              <a:rPr lang="ru-RU" sz="2800" i="1" spc="-45" dirty="0" smtClean="0">
                <a:latin typeface="Tahoma"/>
                <a:cs typeface="Tahoma"/>
              </a:rPr>
              <a:t>н</a:t>
            </a:r>
            <a:r>
              <a:rPr lang="ru-RU" sz="2800" i="1" spc="-155" dirty="0" smtClean="0">
                <a:latin typeface="Tahoma"/>
                <a:cs typeface="Tahoma"/>
              </a:rPr>
              <a:t>ы</a:t>
            </a:r>
            <a:r>
              <a:rPr lang="ru-RU" sz="2800" i="1" spc="-75" dirty="0" smtClean="0">
                <a:latin typeface="Tahoma"/>
                <a:cs typeface="Tahoma"/>
              </a:rPr>
              <a:t>й</a:t>
            </a:r>
            <a:r>
              <a:rPr lang="ru-RU" sz="2800" i="1" spc="-260" dirty="0" smtClean="0">
                <a:latin typeface="Tahoma"/>
                <a:cs typeface="Tahoma"/>
              </a:rPr>
              <a:t> </a:t>
            </a:r>
            <a:r>
              <a:rPr lang="ru-RU" sz="2800" i="1" spc="-145" dirty="0" smtClean="0">
                <a:latin typeface="Tahoma"/>
                <a:cs typeface="Tahoma"/>
              </a:rPr>
              <a:t>з</a:t>
            </a:r>
            <a:r>
              <a:rPr lang="ru-RU" sz="2800" i="1" spc="-170" dirty="0" smtClean="0">
                <a:latin typeface="Tahoma"/>
                <a:cs typeface="Tahoma"/>
              </a:rPr>
              <a:t>а</a:t>
            </a:r>
            <a:r>
              <a:rPr lang="ru-RU" sz="2800" i="1" spc="-100" dirty="0" smtClean="0">
                <a:latin typeface="Tahoma"/>
                <a:cs typeface="Tahoma"/>
              </a:rPr>
              <a:t>к</a:t>
            </a:r>
            <a:r>
              <a:rPr lang="ru-RU" sz="2800" i="1" spc="5" dirty="0" smtClean="0">
                <a:latin typeface="Tahoma"/>
                <a:cs typeface="Tahoma"/>
              </a:rPr>
              <a:t>о</a:t>
            </a:r>
            <a:r>
              <a:rPr lang="ru-RU" sz="2800" i="1" spc="-75" dirty="0" smtClean="0">
                <a:latin typeface="Tahoma"/>
                <a:cs typeface="Tahoma"/>
              </a:rPr>
              <a:t>н</a:t>
            </a:r>
            <a:r>
              <a:rPr lang="ru-RU" sz="2800" i="1" spc="-254" dirty="0" smtClean="0">
                <a:latin typeface="Tahoma"/>
                <a:cs typeface="Tahoma"/>
              </a:rPr>
              <a:t> </a:t>
            </a:r>
            <a:r>
              <a:rPr lang="ru-RU" sz="2800" i="1" spc="5" dirty="0" smtClean="0">
                <a:latin typeface="Tahoma"/>
                <a:cs typeface="Tahoma"/>
              </a:rPr>
              <a:t>от</a:t>
            </a:r>
            <a:r>
              <a:rPr lang="ru-RU" sz="2800" i="1" spc="-310" dirty="0" smtClean="0">
                <a:latin typeface="Tahoma"/>
                <a:cs typeface="Tahoma"/>
              </a:rPr>
              <a:t> </a:t>
            </a:r>
            <a:r>
              <a:rPr lang="ru-RU" sz="2800" i="1" spc="-150" dirty="0" smtClean="0">
                <a:latin typeface="Tahoma"/>
                <a:cs typeface="Tahoma"/>
              </a:rPr>
              <a:t>04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0</a:t>
            </a:r>
            <a:r>
              <a:rPr lang="ru-RU" sz="2800" i="1" spc="-300" dirty="0" smtClean="0">
                <a:latin typeface="Tahoma"/>
                <a:cs typeface="Tahoma"/>
              </a:rPr>
              <a:t>8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202</a:t>
            </a:r>
            <a:r>
              <a:rPr lang="ru-RU" sz="2800" i="1" spc="-130" dirty="0" smtClean="0">
                <a:latin typeface="Tahoma"/>
                <a:cs typeface="Tahoma"/>
              </a:rPr>
              <a:t>3</a:t>
            </a:r>
            <a:r>
              <a:rPr lang="ru-RU" sz="2800" i="1" dirty="0" smtClean="0">
                <a:latin typeface="Tahoma"/>
                <a:cs typeface="Tahoma"/>
              </a:rPr>
              <a:t> </a:t>
            </a:r>
            <a:r>
              <a:rPr lang="ru-RU" sz="2800" i="1" spc="150" dirty="0" smtClean="0">
                <a:latin typeface="Tahoma"/>
                <a:cs typeface="Tahoma"/>
              </a:rPr>
              <a:t>№</a:t>
            </a:r>
            <a:r>
              <a:rPr lang="ru-RU" sz="2800" i="1" spc="215" dirty="0" smtClean="0">
                <a:latin typeface="Tahoma"/>
                <a:cs typeface="Tahoma"/>
              </a:rPr>
              <a:t> </a:t>
            </a:r>
            <a:r>
              <a:rPr lang="ru-RU" sz="2800" i="1" spc="-45" dirty="0" smtClean="0">
                <a:latin typeface="Tahoma"/>
                <a:cs typeface="Tahoma"/>
              </a:rPr>
              <a:t>479-ФЗ</a:t>
            </a:r>
            <a:endParaRPr lang="ru-RU" sz="2800" i="1" dirty="0" smtClean="0">
              <a:latin typeface="Tahoma"/>
              <a:cs typeface="Tahoma"/>
            </a:endParaRPr>
          </a:p>
          <a:p>
            <a:pPr marL="12700" marR="5080">
              <a:lnSpc>
                <a:spcPts val="2920"/>
              </a:lnSpc>
              <a:spcBef>
                <a:spcPts val="385"/>
              </a:spcBef>
            </a:pPr>
            <a:endParaRPr lang="ru-RU" dirty="0" smtClean="0">
              <a:latin typeface="Tahoma"/>
              <a:cs typeface="Tahoma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Медали за особые успехи в учение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313690" algn="just">
              <a:lnSpc>
                <a:spcPts val="2920"/>
              </a:lnSpc>
              <a:spcBef>
                <a:spcPts val="385"/>
              </a:spcBef>
            </a:pPr>
            <a:r>
              <a:rPr lang="ru-RU" spc="150" dirty="0" smtClean="0">
                <a:latin typeface="Tahoma"/>
                <a:cs typeface="Tahoma"/>
              </a:rPr>
              <a:t>С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150" dirty="0" smtClean="0">
                <a:latin typeface="Tahoma"/>
                <a:cs typeface="Tahoma"/>
              </a:rPr>
              <a:t>2023</a:t>
            </a:r>
            <a:r>
              <a:rPr lang="ru-RU" spc="275" dirty="0" smtClean="0">
                <a:latin typeface="Tahoma"/>
                <a:cs typeface="Tahoma"/>
              </a:rPr>
              <a:t>/</a:t>
            </a:r>
            <a:r>
              <a:rPr lang="ru-RU" spc="-150" dirty="0" smtClean="0">
                <a:latin typeface="Tahoma"/>
                <a:cs typeface="Tahoma"/>
              </a:rPr>
              <a:t>2</a:t>
            </a:r>
            <a:r>
              <a:rPr lang="ru-RU" spc="-130" dirty="0" smtClean="0">
                <a:latin typeface="Tahoma"/>
                <a:cs typeface="Tahoma"/>
              </a:rPr>
              <a:t>4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40" dirty="0" smtClean="0">
                <a:latin typeface="Tahoma"/>
                <a:cs typeface="Tahoma"/>
              </a:rPr>
              <a:t>а 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50" dirty="0" smtClean="0">
                <a:latin typeface="Tahoma"/>
                <a:cs typeface="Tahoma"/>
              </a:rPr>
              <a:t>1</a:t>
            </a:r>
            <a:r>
              <a:rPr lang="ru-RU" spc="-300" dirty="0" smtClean="0">
                <a:latin typeface="Tahoma"/>
                <a:cs typeface="Tahoma"/>
              </a:rPr>
              <a:t>1</a:t>
            </a:r>
            <a:r>
              <a:rPr lang="ru-RU" spc="-50" dirty="0" smtClean="0">
                <a:latin typeface="Tahoma"/>
                <a:cs typeface="Tahoma"/>
              </a:rPr>
              <a:t>-х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80" dirty="0" smtClean="0">
                <a:latin typeface="Tahoma"/>
                <a:cs typeface="Tahoma"/>
              </a:rPr>
              <a:t>сс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35" dirty="0" smtClean="0">
                <a:latin typeface="Tahoma"/>
                <a:cs typeface="Tahoma"/>
              </a:rPr>
              <a:t>ю</a:t>
            </a:r>
            <a:r>
              <a:rPr lang="ru-RU" spc="5" dirty="0" smtClean="0">
                <a:latin typeface="Tahoma"/>
                <a:cs typeface="Tahoma"/>
              </a:rPr>
              <a:t>т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ав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75" dirty="0" smtClean="0">
                <a:latin typeface="Tahoma"/>
                <a:cs typeface="Tahoma"/>
              </a:rPr>
              <a:t>ль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220" dirty="0" smtClean="0">
                <a:latin typeface="Tahoma"/>
                <a:cs typeface="Tahoma"/>
              </a:rPr>
              <a:t>–</a:t>
            </a:r>
            <a:r>
              <a:rPr lang="ru-RU" spc="-285" dirty="0" smtClean="0">
                <a:latin typeface="Tahoma"/>
                <a:cs typeface="Tahoma"/>
              </a:rPr>
              <a:t> </a:t>
            </a:r>
            <a:r>
              <a:rPr lang="ru-RU" spc="155" dirty="0" smtClean="0">
                <a:latin typeface="Tahoma"/>
                <a:cs typeface="Tahoma"/>
              </a:rPr>
              <a:t>«</a:t>
            </a:r>
            <a:r>
              <a:rPr lang="ru-RU" spc="-40" dirty="0" smtClean="0">
                <a:latin typeface="Tahoma"/>
                <a:cs typeface="Tahoma"/>
              </a:rPr>
              <a:t>З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35" dirty="0" smtClean="0">
                <a:latin typeface="Tahoma"/>
                <a:cs typeface="Tahoma"/>
              </a:rPr>
              <a:t>е  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5" dirty="0" smtClean="0">
                <a:latin typeface="Tahoma"/>
                <a:cs typeface="Tahoma"/>
              </a:rPr>
              <a:t>х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нии</a:t>
            </a:r>
            <a:r>
              <a:rPr lang="ru-RU" spc="145" dirty="0" smtClean="0">
                <a:latin typeface="Tahoma"/>
                <a:cs typeface="Tahoma"/>
              </a:rPr>
              <a:t>»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en-US" spc="-275" dirty="0" smtClean="0">
                <a:latin typeface="Tahoma"/>
                <a:cs typeface="Tahoma"/>
              </a:rPr>
              <a:t>II 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 «Серебряная медаль»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</a:p>
          <a:p>
            <a:pPr marL="12700" marR="313690" algn="just">
              <a:lnSpc>
                <a:spcPts val="2920"/>
              </a:lnSpc>
              <a:spcBef>
                <a:spcPts val="385"/>
              </a:spcBef>
            </a:pPr>
            <a:r>
              <a:rPr lang="ru-RU" spc="31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20" dirty="0" smtClean="0">
                <a:latin typeface="Tahoma"/>
                <a:cs typeface="Tahoma"/>
              </a:rPr>
              <a:t>я  </a:t>
            </a:r>
            <a:r>
              <a:rPr lang="ru-RU" spc="-105" dirty="0" smtClean="0">
                <a:latin typeface="Tahoma"/>
                <a:cs typeface="Tahoma"/>
              </a:rPr>
              <a:t>э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50" dirty="0" smtClean="0">
                <a:latin typeface="Tahoma"/>
                <a:cs typeface="Tahoma"/>
              </a:rPr>
              <a:t>м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80" dirty="0" smtClean="0">
                <a:latin typeface="Tahoma"/>
                <a:cs typeface="Tahoma"/>
              </a:rPr>
              <a:t>ш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45" dirty="0" smtClean="0">
                <a:latin typeface="Tahoma"/>
                <a:cs typeface="Tahoma"/>
              </a:rPr>
              <a:t>й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dirty="0" smtClean="0">
                <a:latin typeface="Tahoma"/>
                <a:cs typeface="Tahoma"/>
              </a:rPr>
              <a:t> </a:t>
            </a:r>
            <a:r>
              <a:rPr lang="ru-RU" spc="-30" dirty="0" smtClean="0">
                <a:latin typeface="Tahoma"/>
                <a:cs typeface="Tahoma"/>
              </a:rPr>
              <a:t>Г</a:t>
            </a:r>
            <a:r>
              <a:rPr lang="ru-RU" spc="-385" dirty="0" smtClean="0">
                <a:latin typeface="Tahoma"/>
                <a:cs typeface="Tahoma"/>
              </a:rPr>
              <a:t> </a:t>
            </a:r>
            <a:r>
              <a:rPr lang="ru-RU" spc="580" dirty="0" smtClean="0">
                <a:latin typeface="Tahoma"/>
                <a:cs typeface="Tahoma"/>
              </a:rPr>
              <a:t>И</a:t>
            </a:r>
            <a:r>
              <a:rPr lang="ru-RU" spc="85" dirty="0" smtClean="0">
                <a:latin typeface="Tahoma"/>
                <a:cs typeface="Tahoma"/>
              </a:rPr>
              <a:t>А</a:t>
            </a:r>
            <a:r>
              <a:rPr lang="ru-RU" spc="-285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ь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5" dirty="0" smtClean="0">
                <a:latin typeface="Tahoma"/>
                <a:cs typeface="Tahoma"/>
              </a:rPr>
              <a:t>о 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50" dirty="0" smtClean="0">
                <a:latin typeface="Tahoma"/>
                <a:cs typeface="Tahoma"/>
              </a:rPr>
              <a:t>м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50" dirty="0" smtClean="0">
                <a:latin typeface="Tahoma"/>
                <a:cs typeface="Tahoma"/>
              </a:rPr>
              <a:t>м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50" dirty="0" smtClean="0">
                <a:latin typeface="Tahoma"/>
                <a:cs typeface="Tahoma"/>
              </a:rPr>
              <a:t>м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15" dirty="0" smtClean="0">
                <a:latin typeface="Tahoma"/>
                <a:cs typeface="Tahoma"/>
              </a:rPr>
              <a:t>о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155" dirty="0" smtClean="0">
                <a:latin typeface="Tahoma"/>
                <a:cs typeface="Tahoma"/>
              </a:rPr>
              <a:t>«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145" dirty="0" smtClean="0">
                <a:latin typeface="Tahoma"/>
                <a:cs typeface="Tahoma"/>
              </a:rPr>
              <a:t>»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ле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50" dirty="0" smtClean="0">
                <a:latin typeface="Tahoma"/>
                <a:cs typeface="Tahoma"/>
              </a:rPr>
              <a:t>х</a:t>
            </a:r>
            <a:r>
              <a:rPr lang="ru-RU" dirty="0" smtClean="0">
                <a:latin typeface="Tahoma"/>
                <a:cs typeface="Tahoma"/>
              </a:rPr>
              <a:t> </a:t>
            </a:r>
            <a:r>
              <a:rPr lang="ru-RU" spc="10" dirty="0" smtClean="0">
                <a:latin typeface="Tahoma"/>
                <a:cs typeface="Tahoma"/>
              </a:rPr>
              <a:t>«хорошо</a:t>
            </a:r>
            <a:r>
              <a:rPr lang="ru-RU" spc="10" dirty="0" smtClean="0">
                <a:latin typeface="Tahoma"/>
                <a:cs typeface="Tahoma"/>
              </a:rPr>
              <a:t>».</a:t>
            </a:r>
            <a:endParaRPr lang="ru-RU" dirty="0" smtClean="0">
              <a:latin typeface="Tahoma"/>
              <a:cs typeface="Tahoma"/>
            </a:endParaRPr>
          </a:p>
          <a:p>
            <a:endParaRPr lang="ru-RU" dirty="0" smtClean="0"/>
          </a:p>
          <a:p>
            <a:pPr marL="12700" algn="ctr">
              <a:lnSpc>
                <a:spcPts val="3025"/>
              </a:lnSpc>
              <a:spcBef>
                <a:spcPts val="125"/>
              </a:spcBef>
              <a:buNone/>
            </a:pPr>
            <a:r>
              <a:rPr lang="ru-RU" sz="2800" i="1" spc="150" dirty="0" smtClean="0">
                <a:latin typeface="Tahoma"/>
                <a:cs typeface="Tahoma"/>
              </a:rPr>
              <a:t>Ф</a:t>
            </a:r>
            <a:r>
              <a:rPr lang="ru-RU" sz="2800" i="1" spc="-175" dirty="0" smtClean="0">
                <a:latin typeface="Tahoma"/>
                <a:cs typeface="Tahoma"/>
              </a:rPr>
              <a:t>е</a:t>
            </a:r>
            <a:r>
              <a:rPr lang="ru-RU" sz="2800" i="1" spc="45" dirty="0" smtClean="0">
                <a:latin typeface="Tahoma"/>
                <a:cs typeface="Tahoma"/>
              </a:rPr>
              <a:t>д</a:t>
            </a:r>
            <a:r>
              <a:rPr lang="ru-RU" sz="2800" i="1" spc="-175" dirty="0" smtClean="0">
                <a:latin typeface="Tahoma"/>
                <a:cs typeface="Tahoma"/>
              </a:rPr>
              <a:t>е</a:t>
            </a:r>
            <a:r>
              <a:rPr lang="ru-RU" sz="2800" i="1" spc="-20" dirty="0" smtClean="0">
                <a:latin typeface="Tahoma"/>
                <a:cs typeface="Tahoma"/>
              </a:rPr>
              <a:t>р</a:t>
            </a:r>
            <a:r>
              <a:rPr lang="ru-RU" sz="2800" i="1" spc="-170" dirty="0" smtClean="0">
                <a:latin typeface="Tahoma"/>
                <a:cs typeface="Tahoma"/>
              </a:rPr>
              <a:t>а</a:t>
            </a:r>
            <a:r>
              <a:rPr lang="ru-RU" sz="2800" i="1" spc="-175" dirty="0" smtClean="0">
                <a:latin typeface="Tahoma"/>
                <a:cs typeface="Tahoma"/>
              </a:rPr>
              <a:t>л</a:t>
            </a:r>
            <a:r>
              <a:rPr lang="ru-RU" sz="2800" i="1" spc="-185" dirty="0" smtClean="0">
                <a:latin typeface="Tahoma"/>
                <a:cs typeface="Tahoma"/>
              </a:rPr>
              <a:t>ь</a:t>
            </a:r>
            <a:r>
              <a:rPr lang="ru-RU" sz="2800" i="1" spc="-45" dirty="0" smtClean="0">
                <a:latin typeface="Tahoma"/>
                <a:cs typeface="Tahoma"/>
              </a:rPr>
              <a:t>н</a:t>
            </a:r>
            <a:r>
              <a:rPr lang="ru-RU" sz="2800" i="1" spc="-155" dirty="0" smtClean="0">
                <a:latin typeface="Tahoma"/>
                <a:cs typeface="Tahoma"/>
              </a:rPr>
              <a:t>ы</a:t>
            </a:r>
            <a:r>
              <a:rPr lang="ru-RU" sz="2800" i="1" spc="-75" dirty="0" smtClean="0">
                <a:latin typeface="Tahoma"/>
                <a:cs typeface="Tahoma"/>
              </a:rPr>
              <a:t>й</a:t>
            </a:r>
            <a:r>
              <a:rPr lang="ru-RU" sz="2800" i="1" spc="-260" dirty="0" smtClean="0">
                <a:latin typeface="Tahoma"/>
                <a:cs typeface="Tahoma"/>
              </a:rPr>
              <a:t> </a:t>
            </a:r>
            <a:r>
              <a:rPr lang="ru-RU" sz="2800" i="1" spc="-145" dirty="0" smtClean="0">
                <a:latin typeface="Tahoma"/>
                <a:cs typeface="Tahoma"/>
              </a:rPr>
              <a:t>з</a:t>
            </a:r>
            <a:r>
              <a:rPr lang="ru-RU" sz="2800" i="1" spc="-170" dirty="0" smtClean="0">
                <a:latin typeface="Tahoma"/>
                <a:cs typeface="Tahoma"/>
              </a:rPr>
              <a:t>а</a:t>
            </a:r>
            <a:r>
              <a:rPr lang="ru-RU" sz="2800" i="1" spc="-100" dirty="0" smtClean="0">
                <a:latin typeface="Tahoma"/>
                <a:cs typeface="Tahoma"/>
              </a:rPr>
              <a:t>к</a:t>
            </a:r>
            <a:r>
              <a:rPr lang="ru-RU" sz="2800" i="1" spc="5" dirty="0" smtClean="0">
                <a:latin typeface="Tahoma"/>
                <a:cs typeface="Tahoma"/>
              </a:rPr>
              <a:t>о</a:t>
            </a:r>
            <a:r>
              <a:rPr lang="ru-RU" sz="2800" i="1" spc="-75" dirty="0" smtClean="0">
                <a:latin typeface="Tahoma"/>
                <a:cs typeface="Tahoma"/>
              </a:rPr>
              <a:t>н</a:t>
            </a:r>
            <a:r>
              <a:rPr lang="ru-RU" sz="2800" i="1" spc="-254" dirty="0" smtClean="0">
                <a:latin typeface="Tahoma"/>
                <a:cs typeface="Tahoma"/>
              </a:rPr>
              <a:t> </a:t>
            </a:r>
            <a:r>
              <a:rPr lang="ru-RU" sz="2800" i="1" spc="5" dirty="0" smtClean="0">
                <a:latin typeface="Tahoma"/>
                <a:cs typeface="Tahoma"/>
              </a:rPr>
              <a:t>от</a:t>
            </a:r>
            <a:r>
              <a:rPr lang="ru-RU" sz="2800" i="1" spc="-310" dirty="0" smtClean="0">
                <a:latin typeface="Tahoma"/>
                <a:cs typeface="Tahoma"/>
              </a:rPr>
              <a:t> </a:t>
            </a:r>
            <a:r>
              <a:rPr lang="ru-RU" sz="2800" i="1" spc="-150" dirty="0" smtClean="0">
                <a:latin typeface="Tahoma"/>
                <a:cs typeface="Tahoma"/>
              </a:rPr>
              <a:t>04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0</a:t>
            </a:r>
            <a:r>
              <a:rPr lang="ru-RU" sz="2800" i="1" spc="-300" dirty="0" smtClean="0">
                <a:latin typeface="Tahoma"/>
                <a:cs typeface="Tahoma"/>
              </a:rPr>
              <a:t>8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202</a:t>
            </a:r>
            <a:r>
              <a:rPr lang="ru-RU" sz="2800" i="1" spc="-130" dirty="0" smtClean="0">
                <a:latin typeface="Tahoma"/>
                <a:cs typeface="Tahoma"/>
              </a:rPr>
              <a:t>3</a:t>
            </a:r>
            <a:r>
              <a:rPr lang="ru-RU" sz="2800" i="1" dirty="0" smtClean="0">
                <a:latin typeface="Tahoma"/>
                <a:cs typeface="Tahoma"/>
              </a:rPr>
              <a:t> </a:t>
            </a:r>
            <a:r>
              <a:rPr lang="ru-RU" sz="2800" i="1" spc="150" dirty="0" smtClean="0">
                <a:latin typeface="Tahoma"/>
                <a:cs typeface="Tahoma"/>
              </a:rPr>
              <a:t>№</a:t>
            </a:r>
            <a:r>
              <a:rPr lang="ru-RU" sz="2800" i="1" spc="-260" dirty="0" smtClean="0">
                <a:latin typeface="Tahoma"/>
                <a:cs typeface="Tahoma"/>
              </a:rPr>
              <a:t> </a:t>
            </a:r>
            <a:r>
              <a:rPr lang="ru-RU" sz="2800" i="1" spc="-150" dirty="0" smtClean="0">
                <a:latin typeface="Tahoma"/>
                <a:cs typeface="Tahoma"/>
              </a:rPr>
              <a:t>47</a:t>
            </a:r>
            <a:r>
              <a:rPr lang="ru-RU" sz="2800" i="1" spc="-75" dirty="0" smtClean="0">
                <a:latin typeface="Tahoma"/>
                <a:cs typeface="Tahoma"/>
              </a:rPr>
              <a:t>9</a:t>
            </a:r>
            <a:r>
              <a:rPr lang="ru-RU" sz="2800" i="1" spc="-260" dirty="0" smtClean="0">
                <a:latin typeface="Tahoma"/>
                <a:cs typeface="Tahoma"/>
              </a:rPr>
              <a:t>-</a:t>
            </a:r>
            <a:r>
              <a:rPr lang="ru-RU" sz="2800" i="1" spc="375" dirty="0" smtClean="0">
                <a:latin typeface="Tahoma"/>
                <a:cs typeface="Tahoma"/>
              </a:rPr>
              <a:t>Ф</a:t>
            </a:r>
            <a:r>
              <a:rPr lang="ru-RU" sz="2800" i="1" spc="-10" dirty="0" smtClean="0">
                <a:latin typeface="Tahoma"/>
                <a:cs typeface="Tahoma"/>
              </a:rPr>
              <a:t>З</a:t>
            </a:r>
            <a:endParaRPr lang="ru-RU" sz="2800" i="1" dirty="0" smtClean="0">
              <a:latin typeface="Tahoma"/>
              <a:cs typeface="Tahoma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Федеральный перечень учебников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/>
          </a:bodyPr>
          <a:lstStyle/>
          <a:p>
            <a:pPr marL="12700" marR="5080">
              <a:lnSpc>
                <a:spcPts val="2920"/>
              </a:lnSpc>
              <a:spcBef>
                <a:spcPts val="385"/>
              </a:spcBef>
            </a:pPr>
            <a:r>
              <a:rPr lang="ru-RU" spc="150" dirty="0" smtClean="0">
                <a:latin typeface="Tahoma"/>
                <a:cs typeface="Tahoma"/>
              </a:rPr>
              <a:t>С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150" dirty="0" smtClean="0">
                <a:latin typeface="Tahoma"/>
                <a:cs typeface="Tahoma"/>
              </a:rPr>
              <a:t>0</a:t>
            </a:r>
            <a:r>
              <a:rPr lang="ru-RU" spc="-300" dirty="0" smtClean="0">
                <a:latin typeface="Tahoma"/>
                <a:cs typeface="Tahoma"/>
              </a:rPr>
              <a:t>8</a:t>
            </a:r>
            <a:r>
              <a:rPr lang="ru-RU" spc="-114" dirty="0" smtClean="0">
                <a:latin typeface="Tahoma"/>
                <a:cs typeface="Tahoma"/>
              </a:rPr>
              <a:t>.</a:t>
            </a:r>
            <a:r>
              <a:rPr lang="ru-RU" spc="-150" dirty="0" smtClean="0">
                <a:latin typeface="Tahoma"/>
                <a:cs typeface="Tahoma"/>
              </a:rPr>
              <a:t>0</a:t>
            </a:r>
            <a:r>
              <a:rPr lang="ru-RU" spc="-300" dirty="0" smtClean="0">
                <a:latin typeface="Tahoma"/>
                <a:cs typeface="Tahoma"/>
              </a:rPr>
              <a:t>8</a:t>
            </a:r>
            <a:r>
              <a:rPr lang="ru-RU" spc="-114" dirty="0" smtClean="0">
                <a:latin typeface="Tahoma"/>
                <a:cs typeface="Tahoma"/>
              </a:rPr>
              <a:t>.</a:t>
            </a:r>
            <a:r>
              <a:rPr lang="ru-RU" spc="-150" dirty="0" smtClean="0">
                <a:latin typeface="Tahoma"/>
                <a:cs typeface="Tahoma"/>
              </a:rPr>
              <a:t>202</a:t>
            </a:r>
            <a:r>
              <a:rPr lang="ru-RU" spc="-130" dirty="0" smtClean="0">
                <a:latin typeface="Tahoma"/>
                <a:cs typeface="Tahoma"/>
              </a:rPr>
              <a:t>3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75" dirty="0" smtClean="0">
                <a:latin typeface="Tahoma"/>
                <a:cs typeface="Tahoma"/>
              </a:rPr>
              <a:t>н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375" dirty="0" smtClean="0">
                <a:latin typeface="Tahoma"/>
                <a:cs typeface="Tahoma"/>
              </a:rPr>
              <a:t>Ф</a:t>
            </a:r>
            <a:r>
              <a:rPr lang="ru-RU" spc="240" dirty="0" smtClean="0">
                <a:latin typeface="Tahoma"/>
                <a:cs typeface="Tahoma"/>
              </a:rPr>
              <a:t>П</a:t>
            </a:r>
            <a:r>
              <a:rPr lang="ru-RU" spc="-409" dirty="0" smtClean="0">
                <a:latin typeface="Tahoma"/>
                <a:cs typeface="Tahoma"/>
              </a:rPr>
              <a:t> </a:t>
            </a:r>
            <a:r>
              <a:rPr lang="ru-RU" spc="-375" dirty="0" smtClean="0">
                <a:latin typeface="Tahoma"/>
                <a:cs typeface="Tahoma"/>
              </a:rPr>
              <a:t>У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endParaRPr lang="ru-RU" spc="-295" dirty="0" smtClean="0">
              <a:latin typeface="Tahoma"/>
              <a:cs typeface="Tahoma"/>
            </a:endParaRPr>
          </a:p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r>
              <a:rPr lang="ru-RU" dirty="0" smtClean="0">
                <a:latin typeface="Tahoma"/>
                <a:cs typeface="Tahoma"/>
              </a:rPr>
              <a:t>В</a:t>
            </a:r>
            <a:r>
              <a:rPr lang="ru-RU" spc="-32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15" dirty="0" smtClean="0">
                <a:latin typeface="Tahoma"/>
                <a:cs typeface="Tahoma"/>
              </a:rPr>
              <a:t>о 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170" dirty="0" smtClean="0">
                <a:latin typeface="Tahoma"/>
                <a:cs typeface="Tahoma"/>
              </a:rPr>
              <a:t>ав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175" dirty="0" smtClean="0">
                <a:latin typeface="Tahoma"/>
                <a:cs typeface="Tahoma"/>
              </a:rPr>
              <a:t>ля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35" dirty="0" smtClean="0">
                <a:latin typeface="Tahoma"/>
                <a:cs typeface="Tahoma"/>
              </a:rPr>
              <a:t>е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150" dirty="0" smtClean="0">
                <a:latin typeface="Tahoma"/>
                <a:cs typeface="Tahoma"/>
              </a:rPr>
              <a:t>10</a:t>
            </a:r>
            <a:r>
              <a:rPr lang="ru-RU" spc="-50" dirty="0" smtClean="0">
                <a:latin typeface="Tahoma"/>
                <a:cs typeface="Tahoma"/>
              </a:rPr>
              <a:t>-х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50" dirty="0" smtClean="0">
                <a:latin typeface="Tahoma"/>
                <a:cs typeface="Tahoma"/>
              </a:rPr>
              <a:t>1</a:t>
            </a:r>
            <a:r>
              <a:rPr lang="ru-RU" spc="-300" dirty="0" smtClean="0">
                <a:latin typeface="Tahoma"/>
                <a:cs typeface="Tahoma"/>
              </a:rPr>
              <a:t>1</a:t>
            </a:r>
            <a:r>
              <a:rPr lang="ru-RU" spc="-50" dirty="0" smtClean="0">
                <a:latin typeface="Tahoma"/>
                <a:cs typeface="Tahoma"/>
              </a:rPr>
              <a:t>-</a:t>
            </a:r>
            <a:r>
              <a:rPr lang="ru-RU" spc="-40" dirty="0" smtClean="0">
                <a:latin typeface="Tahoma"/>
                <a:cs typeface="Tahoma"/>
              </a:rPr>
              <a:t>х  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80" dirty="0" smtClean="0">
                <a:latin typeface="Tahoma"/>
                <a:cs typeface="Tahoma"/>
              </a:rPr>
              <a:t>сс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10" dirty="0" smtClean="0">
                <a:latin typeface="Tahoma"/>
                <a:cs typeface="Tahoma"/>
              </a:rPr>
              <a:t>.</a:t>
            </a:r>
          </a:p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r>
              <a:rPr lang="ru-RU" spc="265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55" dirty="0" smtClean="0">
                <a:latin typeface="Tahoma"/>
                <a:cs typeface="Tahoma"/>
              </a:rPr>
              <a:t>и 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ф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0" dirty="0" smtClean="0">
                <a:latin typeface="Tahoma"/>
                <a:cs typeface="Tahoma"/>
              </a:rPr>
              <a:t>,</a:t>
            </a:r>
            <a:r>
              <a:rPr lang="ru-RU" spc="-305" dirty="0" smtClean="0">
                <a:latin typeface="Tahoma"/>
                <a:cs typeface="Tahoma"/>
              </a:rPr>
              <a:t> 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35" dirty="0" smtClean="0">
                <a:latin typeface="Tahoma"/>
                <a:cs typeface="Tahoma"/>
              </a:rPr>
              <a:t>е  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ь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5" dirty="0" smtClean="0">
                <a:latin typeface="Tahoma"/>
                <a:cs typeface="Tahoma"/>
              </a:rPr>
              <a:t>о  </a:t>
            </a:r>
            <a:r>
              <a:rPr lang="ru-RU" spc="-150" dirty="0" smtClean="0">
                <a:latin typeface="Tahoma"/>
                <a:cs typeface="Tahoma"/>
              </a:rPr>
              <a:t>3</a:t>
            </a:r>
            <a:r>
              <a:rPr lang="ru-RU" spc="-225" dirty="0" smtClean="0">
                <a:latin typeface="Tahoma"/>
                <a:cs typeface="Tahoma"/>
              </a:rPr>
              <a:t>1</a:t>
            </a:r>
            <a:r>
              <a:rPr lang="ru-RU" spc="-114" dirty="0" smtClean="0">
                <a:latin typeface="Tahoma"/>
                <a:cs typeface="Tahoma"/>
              </a:rPr>
              <a:t>.</a:t>
            </a:r>
            <a:r>
              <a:rPr lang="ru-RU" spc="-150" dirty="0" smtClean="0">
                <a:latin typeface="Tahoma"/>
                <a:cs typeface="Tahoma"/>
              </a:rPr>
              <a:t>0</a:t>
            </a:r>
            <a:r>
              <a:rPr lang="ru-RU" spc="-300" dirty="0" smtClean="0">
                <a:latin typeface="Tahoma"/>
                <a:cs typeface="Tahoma"/>
              </a:rPr>
              <a:t>8</a:t>
            </a:r>
            <a:r>
              <a:rPr lang="ru-RU" spc="-114" dirty="0" smtClean="0">
                <a:latin typeface="Tahoma"/>
                <a:cs typeface="Tahoma"/>
              </a:rPr>
              <a:t>.</a:t>
            </a:r>
            <a:r>
              <a:rPr lang="ru-RU" spc="-150" dirty="0" smtClean="0">
                <a:latin typeface="Tahoma"/>
                <a:cs typeface="Tahoma"/>
              </a:rPr>
              <a:t>202</a:t>
            </a:r>
            <a:r>
              <a:rPr lang="ru-RU" spc="-300" dirty="0" smtClean="0">
                <a:latin typeface="Tahoma"/>
                <a:cs typeface="Tahoma"/>
              </a:rPr>
              <a:t>3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-95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ь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й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35" dirty="0" smtClean="0">
                <a:latin typeface="Tahoma"/>
                <a:cs typeface="Tahoma"/>
              </a:rPr>
              <a:t>ю</a:t>
            </a:r>
            <a:r>
              <a:rPr lang="ru-RU" spc="5" dirty="0" smtClean="0">
                <a:latin typeface="Tahoma"/>
                <a:cs typeface="Tahoma"/>
              </a:rPr>
              <a:t>т 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50" dirty="0" smtClean="0">
                <a:latin typeface="Tahoma"/>
                <a:cs typeface="Tahoma"/>
              </a:rPr>
              <a:t>3</a:t>
            </a:r>
            <a:r>
              <a:rPr lang="ru-RU" spc="-225" dirty="0" smtClean="0">
                <a:latin typeface="Tahoma"/>
                <a:cs typeface="Tahoma"/>
              </a:rPr>
              <a:t>1</a:t>
            </a:r>
            <a:r>
              <a:rPr lang="ru-RU" spc="-114" dirty="0" smtClean="0">
                <a:latin typeface="Tahoma"/>
                <a:cs typeface="Tahoma"/>
              </a:rPr>
              <a:t>.</a:t>
            </a:r>
            <a:r>
              <a:rPr lang="ru-RU" spc="-150" dirty="0" smtClean="0">
                <a:latin typeface="Tahoma"/>
                <a:cs typeface="Tahoma"/>
              </a:rPr>
              <a:t>0</a:t>
            </a:r>
            <a:r>
              <a:rPr lang="ru-RU" spc="-300" dirty="0" smtClean="0">
                <a:latin typeface="Tahoma"/>
                <a:cs typeface="Tahoma"/>
              </a:rPr>
              <a:t>8</a:t>
            </a:r>
            <a:r>
              <a:rPr lang="ru-RU" spc="-114" dirty="0" smtClean="0">
                <a:latin typeface="Tahoma"/>
                <a:cs typeface="Tahoma"/>
              </a:rPr>
              <a:t>.</a:t>
            </a:r>
            <a:r>
              <a:rPr lang="ru-RU" spc="-150" dirty="0" smtClean="0">
                <a:latin typeface="Tahoma"/>
                <a:cs typeface="Tahoma"/>
              </a:rPr>
              <a:t>202</a:t>
            </a:r>
            <a:r>
              <a:rPr lang="ru-RU" spc="-375" dirty="0" smtClean="0">
                <a:latin typeface="Tahoma"/>
                <a:cs typeface="Tahoma"/>
              </a:rPr>
              <a:t>5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endParaRPr lang="ru-RU" spc="-295" dirty="0" smtClean="0">
              <a:latin typeface="Tahoma"/>
              <a:cs typeface="Tahoma"/>
            </a:endParaRPr>
          </a:p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r>
              <a:rPr lang="ru-RU" spc="-170" dirty="0" smtClean="0">
                <a:latin typeface="Tahoma"/>
                <a:cs typeface="Tahoma"/>
              </a:rPr>
              <a:t>Та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од  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75" dirty="0" smtClean="0">
                <a:latin typeface="Tahoma"/>
                <a:cs typeface="Tahoma"/>
              </a:rPr>
              <a:t>ел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29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40" dirty="0" smtClean="0">
                <a:latin typeface="Tahoma"/>
                <a:cs typeface="Tahoma"/>
              </a:rPr>
              <a:t>х 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ОДНКНР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300" dirty="0" smtClean="0">
                <a:latin typeface="Tahoma"/>
                <a:cs typeface="Tahoma"/>
              </a:rPr>
              <a:t>5</a:t>
            </a:r>
            <a:r>
              <a:rPr lang="ru-RU" spc="-50" dirty="0" smtClean="0">
                <a:latin typeface="Tahoma"/>
                <a:cs typeface="Tahoma"/>
              </a:rPr>
              <a:t>-</a:t>
            </a:r>
            <a:r>
              <a:rPr lang="ru-RU" spc="-40" dirty="0" smtClean="0">
                <a:latin typeface="Tahoma"/>
                <a:cs typeface="Tahoma"/>
              </a:rPr>
              <a:t>х  </a:t>
            </a:r>
            <a:r>
              <a:rPr lang="ru-RU" spc="-110" dirty="0" smtClean="0">
                <a:latin typeface="Tahoma"/>
                <a:cs typeface="Tahoma"/>
              </a:rPr>
              <a:t>классов</a:t>
            </a:r>
            <a:r>
              <a:rPr lang="ru-RU" spc="-110" dirty="0" smtClean="0">
                <a:latin typeface="Tahoma"/>
                <a:cs typeface="Tahoma"/>
              </a:rPr>
              <a:t>.</a:t>
            </a:r>
          </a:p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endParaRPr lang="ru-RU" dirty="0" smtClean="0">
              <a:latin typeface="Tahoma"/>
              <a:cs typeface="Tahoma"/>
            </a:endParaRPr>
          </a:p>
          <a:p>
            <a:pPr marL="12700" marR="940435" algn="ctr">
              <a:lnSpc>
                <a:spcPts val="2930"/>
              </a:lnSpc>
              <a:spcBef>
                <a:spcPts val="1775"/>
              </a:spcBef>
              <a:buNone/>
            </a:pPr>
            <a:r>
              <a:rPr lang="ru-RU" sz="2800" i="1" spc="265" dirty="0" smtClean="0">
                <a:latin typeface="Tahoma"/>
                <a:cs typeface="Tahoma"/>
              </a:rPr>
              <a:t>П</a:t>
            </a:r>
            <a:r>
              <a:rPr lang="ru-RU" sz="2800" i="1" spc="-20" dirty="0" smtClean="0">
                <a:latin typeface="Tahoma"/>
                <a:cs typeface="Tahoma"/>
              </a:rPr>
              <a:t>р</a:t>
            </a:r>
            <a:r>
              <a:rPr lang="ru-RU" sz="2800" i="1" spc="-45" dirty="0" smtClean="0">
                <a:latin typeface="Tahoma"/>
                <a:cs typeface="Tahoma"/>
              </a:rPr>
              <a:t>и</a:t>
            </a:r>
            <a:r>
              <a:rPr lang="ru-RU" sz="2800" i="1" spc="-100" dirty="0" smtClean="0">
                <a:latin typeface="Tahoma"/>
                <a:cs typeface="Tahoma"/>
              </a:rPr>
              <a:t>к</a:t>
            </a:r>
            <a:r>
              <a:rPr lang="ru-RU" sz="2800" i="1" spc="-170" dirty="0" smtClean="0">
                <a:latin typeface="Tahoma"/>
                <a:cs typeface="Tahoma"/>
              </a:rPr>
              <a:t>а</a:t>
            </a:r>
            <a:r>
              <a:rPr lang="ru-RU" sz="2800" i="1" spc="-135" dirty="0" smtClean="0">
                <a:latin typeface="Tahoma"/>
                <a:cs typeface="Tahoma"/>
              </a:rPr>
              <a:t>з</a:t>
            </a:r>
            <a:r>
              <a:rPr lang="ru-RU" sz="2800" i="1" spc="-300" dirty="0" smtClean="0">
                <a:latin typeface="Tahoma"/>
                <a:cs typeface="Tahoma"/>
              </a:rPr>
              <a:t> </a:t>
            </a:r>
            <a:r>
              <a:rPr lang="ru-RU" sz="2800" i="1" spc="240" dirty="0" err="1" smtClean="0">
                <a:latin typeface="Tahoma"/>
                <a:cs typeface="Tahoma"/>
              </a:rPr>
              <a:t>М</a:t>
            </a:r>
            <a:r>
              <a:rPr lang="ru-RU" sz="2800" i="1" spc="-45" dirty="0" err="1" smtClean="0">
                <a:latin typeface="Tahoma"/>
                <a:cs typeface="Tahoma"/>
              </a:rPr>
              <a:t>ин</a:t>
            </a:r>
            <a:r>
              <a:rPr lang="ru-RU" sz="2800" i="1" spc="-120" dirty="0" err="1" smtClean="0">
                <a:latin typeface="Tahoma"/>
                <a:cs typeface="Tahoma"/>
              </a:rPr>
              <a:t>п</a:t>
            </a:r>
            <a:r>
              <a:rPr lang="ru-RU" sz="2800" i="1" spc="-20" dirty="0" err="1" smtClean="0">
                <a:latin typeface="Tahoma"/>
                <a:cs typeface="Tahoma"/>
              </a:rPr>
              <a:t>р</a:t>
            </a:r>
            <a:r>
              <a:rPr lang="ru-RU" sz="2800" i="1" spc="5" dirty="0" err="1" smtClean="0">
                <a:latin typeface="Tahoma"/>
                <a:cs typeface="Tahoma"/>
              </a:rPr>
              <a:t>о</a:t>
            </a:r>
            <a:r>
              <a:rPr lang="ru-RU" sz="2800" i="1" spc="-80" dirty="0" err="1" smtClean="0">
                <a:latin typeface="Tahoma"/>
                <a:cs typeface="Tahoma"/>
              </a:rPr>
              <a:t>с</a:t>
            </a:r>
            <a:r>
              <a:rPr lang="ru-RU" sz="2800" i="1" spc="-170" dirty="0" err="1" smtClean="0">
                <a:latin typeface="Tahoma"/>
                <a:cs typeface="Tahoma"/>
              </a:rPr>
              <a:t>в</a:t>
            </a:r>
            <a:r>
              <a:rPr lang="ru-RU" sz="2800" i="1" spc="-175" dirty="0" err="1" smtClean="0">
                <a:latin typeface="Tahoma"/>
                <a:cs typeface="Tahoma"/>
              </a:rPr>
              <a:t>е</a:t>
            </a:r>
            <a:r>
              <a:rPr lang="ru-RU" sz="2800" i="1" spc="-35" dirty="0" err="1" smtClean="0">
                <a:latin typeface="Tahoma"/>
                <a:cs typeface="Tahoma"/>
              </a:rPr>
              <a:t>щ</a:t>
            </a:r>
            <a:r>
              <a:rPr lang="ru-RU" sz="2800" i="1" spc="-175" dirty="0" err="1" smtClean="0">
                <a:latin typeface="Tahoma"/>
                <a:cs typeface="Tahoma"/>
              </a:rPr>
              <a:t>е</a:t>
            </a:r>
            <a:r>
              <a:rPr lang="ru-RU" sz="2800" i="1" spc="-45" dirty="0" err="1" smtClean="0">
                <a:latin typeface="Tahoma"/>
                <a:cs typeface="Tahoma"/>
              </a:rPr>
              <a:t>ни</a:t>
            </a:r>
            <a:r>
              <a:rPr lang="ru-RU" sz="2800" i="1" spc="-165" dirty="0" err="1" smtClean="0">
                <a:latin typeface="Tahoma"/>
                <a:cs typeface="Tahoma"/>
              </a:rPr>
              <a:t>я</a:t>
            </a:r>
            <a:r>
              <a:rPr lang="ru-RU" sz="2800" i="1" spc="-300" dirty="0" smtClean="0">
                <a:latin typeface="Tahoma"/>
                <a:cs typeface="Tahoma"/>
              </a:rPr>
              <a:t> </a:t>
            </a:r>
            <a:r>
              <a:rPr lang="ru-RU" sz="2800" i="1" spc="5" dirty="0" smtClean="0">
                <a:latin typeface="Tahoma"/>
                <a:cs typeface="Tahoma"/>
              </a:rPr>
              <a:t>от  </a:t>
            </a:r>
            <a:r>
              <a:rPr lang="ru-RU" sz="2800" i="1" spc="-150" dirty="0" smtClean="0">
                <a:latin typeface="Tahoma"/>
                <a:cs typeface="Tahoma"/>
              </a:rPr>
              <a:t>2</a:t>
            </a:r>
            <a:r>
              <a:rPr lang="ru-RU" sz="2800" i="1" spc="-225" dirty="0" smtClean="0">
                <a:latin typeface="Tahoma"/>
                <a:cs typeface="Tahoma"/>
              </a:rPr>
              <a:t>1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0</a:t>
            </a:r>
            <a:r>
              <a:rPr lang="ru-RU" sz="2800" i="1" spc="-375" dirty="0" smtClean="0">
                <a:latin typeface="Tahoma"/>
                <a:cs typeface="Tahoma"/>
              </a:rPr>
              <a:t>7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202</a:t>
            </a:r>
            <a:r>
              <a:rPr lang="ru-RU" sz="2800" i="1" spc="-130" dirty="0" smtClean="0">
                <a:latin typeface="Tahoma"/>
                <a:cs typeface="Tahoma"/>
              </a:rPr>
              <a:t>3</a:t>
            </a:r>
            <a:r>
              <a:rPr lang="ru-RU" sz="2800" i="1" spc="-310" dirty="0" smtClean="0">
                <a:latin typeface="Tahoma"/>
                <a:cs typeface="Tahoma"/>
              </a:rPr>
              <a:t> </a:t>
            </a:r>
            <a:r>
              <a:rPr lang="ru-RU" sz="2800" i="1" spc="150" dirty="0" smtClean="0">
                <a:latin typeface="Tahoma"/>
                <a:cs typeface="Tahoma"/>
              </a:rPr>
              <a:t>№</a:t>
            </a:r>
            <a:r>
              <a:rPr lang="ru-RU" sz="2800" i="1" spc="-260" dirty="0" smtClean="0">
                <a:latin typeface="Tahoma"/>
                <a:cs typeface="Tahoma"/>
              </a:rPr>
              <a:t> </a:t>
            </a:r>
            <a:r>
              <a:rPr lang="ru-RU" sz="2800" i="1" spc="-150" dirty="0" smtClean="0">
                <a:latin typeface="Tahoma"/>
                <a:cs typeface="Tahoma"/>
              </a:rPr>
              <a:t>55</a:t>
            </a:r>
            <a:r>
              <a:rPr lang="ru-RU" sz="2800" i="1" spc="-130" dirty="0" smtClean="0">
                <a:latin typeface="Tahoma"/>
                <a:cs typeface="Tahoma"/>
              </a:rPr>
              <a:t>6</a:t>
            </a:r>
            <a:endParaRPr lang="ru-RU" sz="2800" i="1" dirty="0" smtClean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25172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Новое в воспитании и профилактике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91680" y="3140968"/>
            <a:ext cx="6003875" cy="239691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Трудовое воспитание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5080">
              <a:lnSpc>
                <a:spcPts val="2920"/>
              </a:lnSpc>
              <a:spcBef>
                <a:spcPts val="385"/>
              </a:spcBef>
            </a:pPr>
            <a:r>
              <a:rPr lang="ru-RU" spc="155" dirty="0" smtClean="0">
                <a:latin typeface="Tahoma"/>
                <a:cs typeface="Tahoma"/>
              </a:rPr>
              <a:t>С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5" dirty="0" smtClean="0">
                <a:latin typeface="Tahoma"/>
                <a:cs typeface="Tahoma"/>
              </a:rPr>
              <a:t>к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285" dirty="0" smtClean="0">
                <a:latin typeface="Tahoma"/>
                <a:cs typeface="Tahoma"/>
              </a:rPr>
              <a:t> </a:t>
            </a:r>
            <a:r>
              <a:rPr lang="ru-RU" spc="-15" dirty="0" smtClean="0">
                <a:latin typeface="Tahoma"/>
                <a:cs typeface="Tahoma"/>
              </a:rPr>
              <a:t>о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75" dirty="0" smtClean="0">
                <a:latin typeface="Tahoma"/>
                <a:cs typeface="Tahoma"/>
              </a:rPr>
              <a:t>ле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290" dirty="0" smtClean="0">
                <a:latin typeface="Tahoma"/>
                <a:cs typeface="Tahoma"/>
              </a:rPr>
              <a:t> </a:t>
            </a:r>
            <a:r>
              <a:rPr lang="ru-RU" spc="-20" dirty="0" smtClean="0">
                <a:latin typeface="Tahoma"/>
                <a:cs typeface="Tahoma"/>
              </a:rPr>
              <a:t>тр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у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endParaRPr lang="ru-RU" spc="-295" dirty="0" smtClean="0">
              <a:latin typeface="Tahoma"/>
              <a:cs typeface="Tahoma"/>
            </a:endParaRPr>
          </a:p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r>
              <a:rPr lang="ru-RU" spc="80" dirty="0" smtClean="0">
                <a:latin typeface="Tahoma"/>
                <a:cs typeface="Tahoma"/>
              </a:rPr>
              <a:t>К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75" dirty="0" smtClean="0">
                <a:latin typeface="Tahoma"/>
                <a:cs typeface="Tahoma"/>
              </a:rPr>
              <a:t>к 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80" dirty="0" smtClean="0">
                <a:latin typeface="Tahoma"/>
                <a:cs typeface="Tahoma"/>
              </a:rPr>
              <a:t>ш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0" dirty="0" smtClean="0">
                <a:latin typeface="Tahoma"/>
                <a:cs typeface="Tahoma"/>
              </a:rPr>
              <a:t>,</a:t>
            </a:r>
            <a:r>
              <a:rPr lang="ru-RU" spc="-305" dirty="0" smtClean="0">
                <a:latin typeface="Tahoma"/>
                <a:cs typeface="Tahoma"/>
              </a:rPr>
              <a:t> </a:t>
            </a:r>
            <a:r>
              <a:rPr lang="ru-RU" spc="-105" dirty="0" smtClean="0">
                <a:latin typeface="Tahoma"/>
                <a:cs typeface="Tahoma"/>
              </a:rPr>
              <a:t>э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0" dirty="0" smtClean="0">
                <a:latin typeface="Tahoma"/>
                <a:cs typeface="Tahoma"/>
              </a:rPr>
              <a:t>х ООП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 </a:t>
            </a:r>
            <a:r>
              <a:rPr lang="ru-RU" spc="85" dirty="0" smtClean="0">
                <a:latin typeface="Tahoma"/>
                <a:cs typeface="Tahoma"/>
              </a:rPr>
              <a:t>А</a:t>
            </a:r>
            <a:r>
              <a:rPr lang="ru-RU" spc="-285" dirty="0" smtClean="0">
                <a:latin typeface="Tahoma"/>
                <a:cs typeface="Tahoma"/>
              </a:rPr>
              <a:t> 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275" dirty="0" smtClean="0">
                <a:latin typeface="Tahoma"/>
                <a:cs typeface="Tahoma"/>
              </a:rPr>
              <a:t>ООП </a:t>
            </a:r>
            <a:r>
              <a:rPr lang="ru-RU" spc="220" dirty="0" smtClean="0">
                <a:latin typeface="Tahoma"/>
                <a:cs typeface="Tahoma"/>
              </a:rPr>
              <a:t>–</a:t>
            </a:r>
            <a:r>
              <a:rPr lang="ru-RU" spc="-285" dirty="0" smtClean="0">
                <a:latin typeface="Tahoma"/>
                <a:cs typeface="Tahoma"/>
              </a:rPr>
              <a:t> 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40" dirty="0" smtClean="0">
                <a:latin typeface="Tahoma"/>
                <a:cs typeface="Tahoma"/>
              </a:rPr>
              <a:t>в 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5" dirty="0" smtClean="0">
                <a:latin typeface="Tahoma"/>
                <a:cs typeface="Tahoma"/>
              </a:rPr>
              <a:t>оо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с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dirty="0" smtClean="0">
                <a:latin typeface="Tahoma"/>
                <a:cs typeface="Tahoma"/>
              </a:rPr>
              <a:t>ТК РФ.</a:t>
            </a:r>
            <a:endParaRPr lang="ru-RU" spc="155" dirty="0" smtClean="0">
              <a:latin typeface="Tahoma"/>
              <a:cs typeface="Tahoma"/>
            </a:endParaRPr>
          </a:p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r>
              <a:rPr lang="ru-RU" spc="-1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35" dirty="0" smtClean="0">
                <a:latin typeface="Tahoma"/>
                <a:cs typeface="Tahoma"/>
              </a:rPr>
              <a:t>м 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170" dirty="0" smtClean="0">
                <a:latin typeface="Tahoma"/>
                <a:cs typeface="Tahoma"/>
              </a:rPr>
              <a:t>ав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5" dirty="0" smtClean="0">
                <a:latin typeface="Tahoma"/>
                <a:cs typeface="Tahoma"/>
              </a:rPr>
              <a:t>: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дд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ь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55" dirty="0" smtClean="0">
                <a:latin typeface="Tahoma"/>
                <a:cs typeface="Tahoma"/>
              </a:rPr>
              <a:t>т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285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290" dirty="0" smtClean="0">
                <a:latin typeface="Tahoma"/>
                <a:cs typeface="Tahoma"/>
              </a:rPr>
              <a:t> </a:t>
            </a:r>
            <a:r>
              <a:rPr lang="ru-RU" spc="-140" dirty="0" smtClean="0">
                <a:latin typeface="Tahoma"/>
                <a:cs typeface="Tahoma"/>
              </a:rPr>
              <a:t>в 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ь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-140" dirty="0" smtClean="0">
                <a:latin typeface="Tahoma"/>
                <a:cs typeface="Tahoma"/>
              </a:rPr>
              <a:t>в 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35" dirty="0" smtClean="0">
                <a:latin typeface="Tahoma"/>
                <a:cs typeface="Tahoma"/>
              </a:rPr>
              <a:t>щ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нн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ле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50" dirty="0" smtClean="0">
                <a:latin typeface="Tahoma"/>
                <a:cs typeface="Tahoma"/>
              </a:rPr>
              <a:t>м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20" dirty="0" smtClean="0">
                <a:latin typeface="Tahoma"/>
                <a:cs typeface="Tahoma"/>
              </a:rPr>
              <a:t>тр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250" dirty="0" smtClean="0">
                <a:latin typeface="Tahoma"/>
                <a:cs typeface="Tahoma"/>
              </a:rPr>
              <a:t>е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endParaRPr lang="ru-RU" dirty="0" smtClean="0">
              <a:latin typeface="Tahoma"/>
              <a:cs typeface="Tahoma"/>
            </a:endParaRPr>
          </a:p>
          <a:p>
            <a:endParaRPr lang="ru-RU" dirty="0" smtClean="0"/>
          </a:p>
          <a:p>
            <a:pPr marL="12700" algn="ctr">
              <a:lnSpc>
                <a:spcPts val="3020"/>
              </a:lnSpc>
              <a:spcBef>
                <a:spcPts val="125"/>
              </a:spcBef>
              <a:buNone/>
            </a:pPr>
            <a:r>
              <a:rPr lang="ru-RU" sz="2800" i="1" spc="150" dirty="0" smtClean="0">
                <a:latin typeface="Tahoma"/>
                <a:cs typeface="Tahoma"/>
              </a:rPr>
              <a:t>Ф</a:t>
            </a:r>
            <a:r>
              <a:rPr lang="ru-RU" sz="2800" i="1" spc="-175" dirty="0" smtClean="0">
                <a:latin typeface="Tahoma"/>
                <a:cs typeface="Tahoma"/>
              </a:rPr>
              <a:t>е</a:t>
            </a:r>
            <a:r>
              <a:rPr lang="ru-RU" sz="2800" i="1" spc="45" dirty="0" smtClean="0">
                <a:latin typeface="Tahoma"/>
                <a:cs typeface="Tahoma"/>
              </a:rPr>
              <a:t>д</a:t>
            </a:r>
            <a:r>
              <a:rPr lang="ru-RU" sz="2800" i="1" spc="-175" dirty="0" smtClean="0">
                <a:latin typeface="Tahoma"/>
                <a:cs typeface="Tahoma"/>
              </a:rPr>
              <a:t>е</a:t>
            </a:r>
            <a:r>
              <a:rPr lang="ru-RU" sz="2800" i="1" spc="-20" dirty="0" smtClean="0">
                <a:latin typeface="Tahoma"/>
                <a:cs typeface="Tahoma"/>
              </a:rPr>
              <a:t>р</a:t>
            </a:r>
            <a:r>
              <a:rPr lang="ru-RU" sz="2800" i="1" spc="-170" dirty="0" smtClean="0">
                <a:latin typeface="Tahoma"/>
                <a:cs typeface="Tahoma"/>
              </a:rPr>
              <a:t>а</a:t>
            </a:r>
            <a:r>
              <a:rPr lang="ru-RU" sz="2800" i="1" spc="-175" dirty="0" smtClean="0">
                <a:latin typeface="Tahoma"/>
                <a:cs typeface="Tahoma"/>
              </a:rPr>
              <a:t>л</a:t>
            </a:r>
            <a:r>
              <a:rPr lang="ru-RU" sz="2800" i="1" spc="-185" dirty="0" smtClean="0">
                <a:latin typeface="Tahoma"/>
                <a:cs typeface="Tahoma"/>
              </a:rPr>
              <a:t>ь</a:t>
            </a:r>
            <a:r>
              <a:rPr lang="ru-RU" sz="2800" i="1" spc="-45" dirty="0" smtClean="0">
                <a:latin typeface="Tahoma"/>
                <a:cs typeface="Tahoma"/>
              </a:rPr>
              <a:t>н</a:t>
            </a:r>
            <a:r>
              <a:rPr lang="ru-RU" sz="2800" i="1" spc="-155" dirty="0" smtClean="0">
                <a:latin typeface="Tahoma"/>
                <a:cs typeface="Tahoma"/>
              </a:rPr>
              <a:t>ы</a:t>
            </a:r>
            <a:r>
              <a:rPr lang="ru-RU" sz="2800" i="1" spc="-75" dirty="0" smtClean="0">
                <a:latin typeface="Tahoma"/>
                <a:cs typeface="Tahoma"/>
              </a:rPr>
              <a:t>й</a:t>
            </a:r>
            <a:r>
              <a:rPr lang="ru-RU" sz="2800" i="1" spc="-260" dirty="0" smtClean="0">
                <a:latin typeface="Tahoma"/>
                <a:cs typeface="Tahoma"/>
              </a:rPr>
              <a:t> </a:t>
            </a:r>
            <a:r>
              <a:rPr lang="ru-RU" sz="2800" i="1" spc="-145" dirty="0" smtClean="0">
                <a:latin typeface="Tahoma"/>
                <a:cs typeface="Tahoma"/>
              </a:rPr>
              <a:t>з</a:t>
            </a:r>
            <a:r>
              <a:rPr lang="ru-RU" sz="2800" i="1" spc="-170" dirty="0" smtClean="0">
                <a:latin typeface="Tahoma"/>
                <a:cs typeface="Tahoma"/>
              </a:rPr>
              <a:t>а</a:t>
            </a:r>
            <a:r>
              <a:rPr lang="ru-RU" sz="2800" i="1" spc="-100" dirty="0" smtClean="0">
                <a:latin typeface="Tahoma"/>
                <a:cs typeface="Tahoma"/>
              </a:rPr>
              <a:t>к</a:t>
            </a:r>
            <a:r>
              <a:rPr lang="ru-RU" sz="2800" i="1" spc="5" dirty="0" smtClean="0">
                <a:latin typeface="Tahoma"/>
                <a:cs typeface="Tahoma"/>
              </a:rPr>
              <a:t>о</a:t>
            </a:r>
            <a:r>
              <a:rPr lang="ru-RU" sz="2800" i="1" spc="-75" dirty="0" smtClean="0">
                <a:latin typeface="Tahoma"/>
                <a:cs typeface="Tahoma"/>
              </a:rPr>
              <a:t>н</a:t>
            </a:r>
            <a:r>
              <a:rPr lang="ru-RU" sz="2800" i="1" spc="-254" dirty="0" smtClean="0">
                <a:latin typeface="Tahoma"/>
                <a:cs typeface="Tahoma"/>
              </a:rPr>
              <a:t> </a:t>
            </a:r>
            <a:r>
              <a:rPr lang="ru-RU" sz="2800" i="1" spc="5" dirty="0" smtClean="0">
                <a:latin typeface="Tahoma"/>
                <a:cs typeface="Tahoma"/>
              </a:rPr>
              <a:t>от</a:t>
            </a:r>
            <a:r>
              <a:rPr lang="ru-RU" sz="2800" i="1" spc="-310" dirty="0" smtClean="0">
                <a:latin typeface="Tahoma"/>
                <a:cs typeface="Tahoma"/>
              </a:rPr>
              <a:t> </a:t>
            </a:r>
            <a:r>
              <a:rPr lang="ru-RU" sz="2800" i="1" spc="-150" dirty="0" smtClean="0">
                <a:latin typeface="Tahoma"/>
                <a:cs typeface="Tahoma"/>
              </a:rPr>
              <a:t>04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0</a:t>
            </a:r>
            <a:r>
              <a:rPr lang="ru-RU" sz="2800" i="1" spc="-300" dirty="0" smtClean="0">
                <a:latin typeface="Tahoma"/>
                <a:cs typeface="Tahoma"/>
              </a:rPr>
              <a:t>8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202</a:t>
            </a:r>
            <a:r>
              <a:rPr lang="ru-RU" sz="2800" i="1" spc="-130" dirty="0" smtClean="0">
                <a:latin typeface="Tahoma"/>
                <a:cs typeface="Tahoma"/>
              </a:rPr>
              <a:t>3</a:t>
            </a:r>
            <a:r>
              <a:rPr lang="ru-RU" sz="2800" i="1" dirty="0" smtClean="0">
                <a:latin typeface="Tahoma"/>
                <a:cs typeface="Tahoma"/>
              </a:rPr>
              <a:t> </a:t>
            </a:r>
            <a:r>
              <a:rPr lang="ru-RU" sz="2800" i="1" spc="150" dirty="0" smtClean="0">
                <a:latin typeface="Tahoma"/>
                <a:cs typeface="Tahoma"/>
              </a:rPr>
              <a:t>№</a:t>
            </a:r>
            <a:r>
              <a:rPr lang="ru-RU" sz="2800" i="1" spc="-260" dirty="0" smtClean="0">
                <a:latin typeface="Tahoma"/>
                <a:cs typeface="Tahoma"/>
              </a:rPr>
              <a:t> </a:t>
            </a:r>
            <a:r>
              <a:rPr lang="ru-RU" sz="2800" i="1" spc="-150" dirty="0" smtClean="0">
                <a:latin typeface="Tahoma"/>
                <a:cs typeface="Tahoma"/>
              </a:rPr>
              <a:t>47</a:t>
            </a:r>
            <a:r>
              <a:rPr lang="ru-RU" sz="2800" i="1" spc="-75" dirty="0" smtClean="0">
                <a:latin typeface="Tahoma"/>
                <a:cs typeface="Tahoma"/>
              </a:rPr>
              <a:t>9</a:t>
            </a:r>
            <a:r>
              <a:rPr lang="ru-RU" sz="2800" i="1" spc="-260" dirty="0" smtClean="0">
                <a:latin typeface="Tahoma"/>
                <a:cs typeface="Tahoma"/>
              </a:rPr>
              <a:t>-</a:t>
            </a:r>
            <a:r>
              <a:rPr lang="ru-RU" sz="2800" i="1" spc="375" dirty="0" smtClean="0">
                <a:latin typeface="Tahoma"/>
                <a:cs typeface="Tahoma"/>
              </a:rPr>
              <a:t>Ф</a:t>
            </a:r>
            <a:r>
              <a:rPr lang="ru-RU" sz="2800" i="1" spc="-10" dirty="0" smtClean="0">
                <a:latin typeface="Tahoma"/>
                <a:cs typeface="Tahoma"/>
              </a:rPr>
              <a:t>З</a:t>
            </a:r>
            <a:endParaRPr lang="ru-RU" sz="2800" i="1" dirty="0" smtClean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Профориентация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080" algn="just">
              <a:lnSpc>
                <a:spcPts val="2930"/>
              </a:lnSpc>
              <a:spcBef>
                <a:spcPts val="380"/>
              </a:spcBef>
            </a:pP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Порядок профориентации </a:t>
            </a:r>
            <a:r>
              <a:rPr lang="ru-RU" spc="-2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</a:t>
            </a:r>
            <a:r>
              <a:rPr lang="ru-RU" spc="-2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</a:t>
            </a:r>
            <a:r>
              <a:rPr lang="ru-RU" spc="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</a:t>
            </a:r>
            <a:r>
              <a:rPr lang="ru-RU" spc="-17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</a:t>
            </a:r>
            <a:r>
              <a:rPr lang="ru-RU" spc="-4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</a:t>
            </a:r>
            <a:r>
              <a:rPr lang="ru-RU" spc="-18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е</a:t>
            </a:r>
            <a:r>
              <a:rPr lang="ru-RU" spc="-27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pc="-27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ООО и СОО </a:t>
            </a:r>
            <a:r>
              <a:rPr lang="ru-RU" spc="-2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</a:t>
            </a:r>
            <a:r>
              <a:rPr lang="ru-RU" spc="-17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е</a:t>
            </a:r>
            <a:r>
              <a:rPr lang="ru-RU" spc="-12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</a:t>
            </a:r>
            <a:r>
              <a:rPr lang="ru-RU" spc="-17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е</a:t>
            </a:r>
            <a:r>
              <a:rPr lang="ru-RU" spc="-2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</a:t>
            </a:r>
            <a:r>
              <a:rPr lang="ru-RU" spc="-13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ь  </a:t>
            </a:r>
            <a:r>
              <a:rPr lang="ru-RU" spc="-2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</a:t>
            </a:r>
            <a:r>
              <a:rPr lang="ru-RU" spc="-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</a:t>
            </a:r>
            <a:r>
              <a:rPr lang="ru-RU" spc="-2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</a:t>
            </a:r>
            <a:r>
              <a:rPr lang="ru-RU" spc="-17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</a:t>
            </a:r>
            <a:r>
              <a:rPr lang="ru-RU" spc="-4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</a:t>
            </a:r>
            <a:r>
              <a:rPr lang="ru-RU" spc="-17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ав</a:t>
            </a:r>
            <a:r>
              <a:rPr lang="ru-RU" spc="-17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л</a:t>
            </a:r>
            <a:r>
              <a:rPr lang="ru-RU" spc="-4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</a:t>
            </a:r>
            <a:r>
              <a:rPr lang="ru-RU" spc="-17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ва</a:t>
            </a:r>
            <a:r>
              <a:rPr lang="ru-RU" spc="-17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е</a:t>
            </a:r>
            <a:r>
              <a:rPr lang="ru-RU" spc="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</a:t>
            </a:r>
            <a:r>
              <a:rPr lang="ru-RU" spc="-31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pc="24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М</a:t>
            </a:r>
            <a:r>
              <a:rPr lang="ru-RU" spc="-45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ин</a:t>
            </a:r>
            <a:r>
              <a:rPr lang="ru-RU" spc="-12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</a:t>
            </a:r>
            <a:r>
              <a:rPr lang="ru-RU" spc="-2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р</a:t>
            </a:r>
            <a:r>
              <a:rPr lang="ru-RU" spc="5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о</a:t>
            </a:r>
            <a:r>
              <a:rPr lang="ru-RU" spc="-8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с</a:t>
            </a:r>
            <a:r>
              <a:rPr lang="ru-RU" spc="-17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в</a:t>
            </a:r>
            <a:r>
              <a:rPr lang="ru-RU" spc="-175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е</a:t>
            </a:r>
            <a:r>
              <a:rPr lang="ru-RU" spc="-35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щ</a:t>
            </a:r>
            <a:r>
              <a:rPr lang="ru-RU" spc="-175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е</a:t>
            </a:r>
            <a:r>
              <a:rPr lang="ru-RU" spc="-45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ни</a:t>
            </a:r>
            <a:r>
              <a:rPr lang="ru-RU" spc="-175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я</a:t>
            </a:r>
            <a:r>
              <a:rPr lang="ru-RU" spc="-11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12700" marR="5080" algn="just">
              <a:lnSpc>
                <a:spcPts val="2930"/>
              </a:lnSpc>
              <a:spcBef>
                <a:spcPts val="380"/>
              </a:spcBef>
            </a:pPr>
            <a:endParaRPr lang="ru-RU" spc="-11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2700" marR="5080" algn="just">
              <a:lnSpc>
                <a:spcPts val="2930"/>
              </a:lnSpc>
              <a:spcBef>
                <a:spcPts val="380"/>
              </a:spcBef>
            </a:pPr>
            <a:r>
              <a:rPr lang="ru-RU" spc="31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</a:t>
            </a:r>
            <a:r>
              <a:rPr lang="ru-RU" spc="-2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</a:t>
            </a:r>
            <a:r>
              <a:rPr lang="ru-RU" spc="-254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pc="-10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</a:t>
            </a:r>
            <a:r>
              <a:rPr lang="ru-RU" spc="-2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</a:t>
            </a:r>
            <a:r>
              <a:rPr lang="ru-RU" spc="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</a:t>
            </a:r>
            <a:r>
              <a:rPr lang="ru-RU" spc="-3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</a:t>
            </a:r>
            <a:r>
              <a:rPr lang="ru-RU" spc="-2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</a:t>
            </a:r>
            <a:r>
              <a:rPr lang="ru-RU" spc="-254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pc="-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</a:t>
            </a:r>
            <a:r>
              <a:rPr lang="ru-RU" spc="-17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</a:t>
            </a:r>
            <a:r>
              <a:rPr lang="ru-RU" spc="-10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ж</a:t>
            </a:r>
            <a:r>
              <a:rPr lang="ru-RU" spc="4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</a:t>
            </a:r>
            <a:r>
              <a:rPr lang="ru-RU" spc="-17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</a:t>
            </a:r>
            <a:r>
              <a:rPr lang="ru-RU" spc="-16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я</a:t>
            </a:r>
            <a:r>
              <a:rPr lang="ru-RU" spc="-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pc="-8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ш</a:t>
            </a:r>
            <a:r>
              <a:rPr lang="ru-RU" spc="-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</a:t>
            </a:r>
            <a:r>
              <a:rPr lang="ru-RU" spc="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</a:t>
            </a:r>
            <a:r>
              <a:rPr lang="ru-RU" spc="-17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л</a:t>
            </a:r>
            <a:r>
              <a:rPr lang="ru-RU" spc="-14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  </a:t>
            </a:r>
            <a:r>
              <a:rPr lang="ru-RU" spc="-2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</a:t>
            </a:r>
            <a:r>
              <a:rPr lang="ru-RU" spc="-17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е</a:t>
            </a:r>
            <a:r>
              <a:rPr lang="ru-RU" spc="4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</a:t>
            </a:r>
            <a:r>
              <a:rPr lang="ru-RU" spc="-2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</a:t>
            </a:r>
            <a:r>
              <a:rPr lang="ru-RU" spc="-17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л</a:t>
            </a:r>
            <a:r>
              <a:rPr lang="ru-RU" spc="-4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</a:t>
            </a:r>
            <a:r>
              <a:rPr lang="ru-RU" spc="-2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</a:t>
            </a:r>
            <a:r>
              <a:rPr lang="ru-RU" spc="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</a:t>
            </a:r>
            <a:r>
              <a:rPr lang="ru-RU" spc="-17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ва</a:t>
            </a:r>
            <a:r>
              <a:rPr lang="ru-RU" spc="-17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л</a:t>
            </a:r>
            <a:r>
              <a:rPr lang="ru-RU" spc="-19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</a:t>
            </a:r>
            <a:r>
              <a:rPr lang="ru-RU" spc="-26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pc="-10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</a:t>
            </a:r>
            <a:r>
              <a:rPr lang="ru-RU" spc="5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</a:t>
            </a:r>
            <a:r>
              <a:rPr lang="ru-RU" spc="-2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</a:t>
            </a:r>
            <a:r>
              <a:rPr lang="ru-RU" spc="-28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pc="-8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</a:t>
            </a:r>
            <a:r>
              <a:rPr lang="ru-RU" spc="4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ф</a:t>
            </a:r>
            <a:r>
              <a:rPr lang="ru-RU" spc="-17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е</a:t>
            </a:r>
            <a:r>
              <a:rPr lang="ru-RU" spc="-2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ру  </a:t>
            </a:r>
            <a:r>
              <a:rPr lang="ru-RU" spc="-7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самостоятельно</a:t>
            </a:r>
            <a:r>
              <a:rPr lang="ru-RU" spc="-7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12700" marR="5080" algn="just">
              <a:lnSpc>
                <a:spcPts val="2930"/>
              </a:lnSpc>
              <a:spcBef>
                <a:spcPts val="380"/>
              </a:spcBef>
            </a:pPr>
            <a:endParaRPr lang="ru-RU" spc="-75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2700" marR="5080" algn="just">
              <a:lnSpc>
                <a:spcPts val="2930"/>
              </a:lnSpc>
              <a:spcBef>
                <a:spcPts val="380"/>
              </a:spcBef>
            </a:pPr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00000"/>
              </a:lnSpc>
              <a:buNone/>
            </a:pPr>
            <a:endParaRPr lang="ru-RU" sz="4000" dirty="0" smtClean="0">
              <a:latin typeface="Tahoma"/>
              <a:cs typeface="Tahoma"/>
            </a:endParaRPr>
          </a:p>
          <a:p>
            <a:pPr marL="12700" algn="ctr">
              <a:lnSpc>
                <a:spcPts val="3020"/>
              </a:lnSpc>
              <a:spcBef>
                <a:spcPts val="2110"/>
              </a:spcBef>
              <a:buNone/>
            </a:pPr>
            <a:r>
              <a:rPr lang="ru-RU" sz="2800" i="1" spc="150" dirty="0" smtClean="0">
                <a:latin typeface="Tahoma"/>
                <a:cs typeface="Tahoma"/>
              </a:rPr>
              <a:t>Ф</a:t>
            </a:r>
            <a:r>
              <a:rPr lang="ru-RU" sz="2800" i="1" spc="-175" dirty="0" smtClean="0">
                <a:latin typeface="Tahoma"/>
                <a:cs typeface="Tahoma"/>
              </a:rPr>
              <a:t>е</a:t>
            </a:r>
            <a:r>
              <a:rPr lang="ru-RU" sz="2800" i="1" spc="45" dirty="0" smtClean="0">
                <a:latin typeface="Tahoma"/>
                <a:cs typeface="Tahoma"/>
              </a:rPr>
              <a:t>д</a:t>
            </a:r>
            <a:r>
              <a:rPr lang="ru-RU" sz="2800" i="1" spc="-175" dirty="0" smtClean="0">
                <a:latin typeface="Tahoma"/>
                <a:cs typeface="Tahoma"/>
              </a:rPr>
              <a:t>е</a:t>
            </a:r>
            <a:r>
              <a:rPr lang="ru-RU" sz="2800" i="1" spc="-20" dirty="0" smtClean="0">
                <a:latin typeface="Tahoma"/>
                <a:cs typeface="Tahoma"/>
              </a:rPr>
              <a:t>р</a:t>
            </a:r>
            <a:r>
              <a:rPr lang="ru-RU" sz="2800" i="1" spc="-170" dirty="0" smtClean="0">
                <a:latin typeface="Tahoma"/>
                <a:cs typeface="Tahoma"/>
              </a:rPr>
              <a:t>а</a:t>
            </a:r>
            <a:r>
              <a:rPr lang="ru-RU" sz="2800" i="1" spc="-175" dirty="0" smtClean="0">
                <a:latin typeface="Tahoma"/>
                <a:cs typeface="Tahoma"/>
              </a:rPr>
              <a:t>л</a:t>
            </a:r>
            <a:r>
              <a:rPr lang="ru-RU" sz="2800" i="1" spc="-185" dirty="0" smtClean="0">
                <a:latin typeface="Tahoma"/>
                <a:cs typeface="Tahoma"/>
              </a:rPr>
              <a:t>ь</a:t>
            </a:r>
            <a:r>
              <a:rPr lang="ru-RU" sz="2800" i="1" spc="-45" dirty="0" smtClean="0">
                <a:latin typeface="Tahoma"/>
                <a:cs typeface="Tahoma"/>
              </a:rPr>
              <a:t>н</a:t>
            </a:r>
            <a:r>
              <a:rPr lang="ru-RU" sz="2800" i="1" spc="-155" dirty="0" smtClean="0">
                <a:latin typeface="Tahoma"/>
                <a:cs typeface="Tahoma"/>
              </a:rPr>
              <a:t>ы</a:t>
            </a:r>
            <a:r>
              <a:rPr lang="ru-RU" sz="2800" i="1" spc="-75" dirty="0" smtClean="0">
                <a:latin typeface="Tahoma"/>
                <a:cs typeface="Tahoma"/>
              </a:rPr>
              <a:t>й</a:t>
            </a:r>
            <a:r>
              <a:rPr lang="ru-RU" sz="2800" i="1" spc="-260" dirty="0" smtClean="0">
                <a:latin typeface="Tahoma"/>
                <a:cs typeface="Tahoma"/>
              </a:rPr>
              <a:t> </a:t>
            </a:r>
            <a:r>
              <a:rPr lang="ru-RU" sz="2800" i="1" spc="-145" dirty="0" smtClean="0">
                <a:latin typeface="Tahoma"/>
                <a:cs typeface="Tahoma"/>
              </a:rPr>
              <a:t>з</a:t>
            </a:r>
            <a:r>
              <a:rPr lang="ru-RU" sz="2800" i="1" spc="-170" dirty="0" smtClean="0">
                <a:latin typeface="Tahoma"/>
                <a:cs typeface="Tahoma"/>
              </a:rPr>
              <a:t>а</a:t>
            </a:r>
            <a:r>
              <a:rPr lang="ru-RU" sz="2800" i="1" spc="-100" dirty="0" smtClean="0">
                <a:latin typeface="Tahoma"/>
                <a:cs typeface="Tahoma"/>
              </a:rPr>
              <a:t>к</a:t>
            </a:r>
            <a:r>
              <a:rPr lang="ru-RU" sz="2800" i="1" spc="5" dirty="0" smtClean="0">
                <a:latin typeface="Tahoma"/>
                <a:cs typeface="Tahoma"/>
              </a:rPr>
              <a:t>о</a:t>
            </a:r>
            <a:r>
              <a:rPr lang="ru-RU" sz="2800" i="1" spc="-75" dirty="0" smtClean="0">
                <a:latin typeface="Tahoma"/>
                <a:cs typeface="Tahoma"/>
              </a:rPr>
              <a:t>н</a:t>
            </a:r>
            <a:r>
              <a:rPr lang="ru-RU" sz="2800" i="1" spc="-254" dirty="0" smtClean="0">
                <a:latin typeface="Tahoma"/>
                <a:cs typeface="Tahoma"/>
              </a:rPr>
              <a:t> </a:t>
            </a:r>
            <a:r>
              <a:rPr lang="ru-RU" sz="2800" i="1" spc="5" dirty="0" smtClean="0">
                <a:latin typeface="Tahoma"/>
                <a:cs typeface="Tahoma"/>
              </a:rPr>
              <a:t>от</a:t>
            </a:r>
            <a:r>
              <a:rPr lang="ru-RU" sz="2800" i="1" spc="-310" dirty="0" smtClean="0">
                <a:latin typeface="Tahoma"/>
                <a:cs typeface="Tahoma"/>
              </a:rPr>
              <a:t> </a:t>
            </a:r>
            <a:r>
              <a:rPr lang="ru-RU" sz="2800" i="1" spc="-150" dirty="0" smtClean="0">
                <a:latin typeface="Tahoma"/>
                <a:cs typeface="Tahoma"/>
              </a:rPr>
              <a:t>04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0</a:t>
            </a:r>
            <a:r>
              <a:rPr lang="ru-RU" sz="2800" i="1" spc="-300" dirty="0" smtClean="0">
                <a:latin typeface="Tahoma"/>
                <a:cs typeface="Tahoma"/>
              </a:rPr>
              <a:t>8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202</a:t>
            </a:r>
            <a:r>
              <a:rPr lang="ru-RU" sz="2800" i="1" spc="-130" dirty="0" smtClean="0">
                <a:latin typeface="Tahoma"/>
                <a:cs typeface="Tahoma"/>
              </a:rPr>
              <a:t>3</a:t>
            </a:r>
            <a:r>
              <a:rPr lang="ru-RU" sz="2800" i="1" dirty="0" smtClean="0">
                <a:latin typeface="Tahoma"/>
                <a:cs typeface="Tahoma"/>
              </a:rPr>
              <a:t> </a:t>
            </a:r>
            <a:r>
              <a:rPr lang="ru-RU" sz="2800" i="1" spc="150" dirty="0" smtClean="0">
                <a:latin typeface="Tahoma"/>
                <a:cs typeface="Tahoma"/>
              </a:rPr>
              <a:t>№</a:t>
            </a:r>
            <a:r>
              <a:rPr lang="ru-RU" sz="2800" i="1" spc="-260" dirty="0" smtClean="0">
                <a:latin typeface="Tahoma"/>
                <a:cs typeface="Tahoma"/>
              </a:rPr>
              <a:t> </a:t>
            </a:r>
            <a:r>
              <a:rPr lang="ru-RU" sz="2800" i="1" spc="-150" dirty="0" smtClean="0">
                <a:latin typeface="Tahoma"/>
                <a:cs typeface="Tahoma"/>
              </a:rPr>
              <a:t>47</a:t>
            </a:r>
            <a:r>
              <a:rPr lang="ru-RU" sz="2800" i="1" spc="-75" dirty="0" smtClean="0">
                <a:latin typeface="Tahoma"/>
                <a:cs typeface="Tahoma"/>
              </a:rPr>
              <a:t>9</a:t>
            </a:r>
            <a:r>
              <a:rPr lang="ru-RU" sz="2800" i="1" spc="-260" dirty="0" smtClean="0">
                <a:latin typeface="Tahoma"/>
                <a:cs typeface="Tahoma"/>
              </a:rPr>
              <a:t>-</a:t>
            </a:r>
            <a:r>
              <a:rPr lang="ru-RU" sz="2800" i="1" spc="375" dirty="0" smtClean="0">
                <a:latin typeface="Tahoma"/>
                <a:cs typeface="Tahoma"/>
              </a:rPr>
              <a:t>Ф</a:t>
            </a:r>
            <a:r>
              <a:rPr lang="ru-RU" sz="2800" i="1" spc="-10" dirty="0" smtClean="0">
                <a:latin typeface="Tahoma"/>
                <a:cs typeface="Tahoma"/>
              </a:rPr>
              <a:t>З</a:t>
            </a:r>
            <a:endParaRPr lang="ru-RU" sz="2800" i="1" dirty="0" smtClean="0">
              <a:latin typeface="Tahoma"/>
              <a:cs typeface="Tahoma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ts val="5775"/>
              </a:lnSpc>
              <a:spcBef>
                <a:spcPts val="100"/>
              </a:spcBef>
            </a:pPr>
            <a:r>
              <a:rPr lang="ru-RU" dirty="0" smtClean="0"/>
              <a:t>Кадровые изменения для учителей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600" y="2636912"/>
            <a:ext cx="7742176" cy="2347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Информационная безопасность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pc="1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</a:t>
            </a:r>
            <a:r>
              <a:rPr lang="ru-RU" spc="-27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pc="-15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28.04.2023</a:t>
            </a:r>
            <a:r>
              <a:rPr lang="ru-RU" spc="-305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действует </a:t>
            </a:r>
            <a:r>
              <a:rPr lang="ru-RU" spc="5" dirty="0" smtClean="0">
                <a:latin typeface="Tahoma"/>
                <a:cs typeface="Tahoma"/>
              </a:rPr>
              <a:t>Ко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ин</a:t>
            </a:r>
            <a:r>
              <a:rPr lang="ru-RU" spc="45" dirty="0" smtClean="0">
                <a:latin typeface="Tahoma"/>
                <a:cs typeface="Tahoma"/>
              </a:rPr>
              <a:t>ф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45" dirty="0" smtClean="0">
                <a:latin typeface="Tahoma"/>
                <a:cs typeface="Tahoma"/>
              </a:rPr>
              <a:t>нн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55" dirty="0" smtClean="0">
                <a:latin typeface="Tahoma"/>
                <a:cs typeface="Tahoma"/>
              </a:rPr>
              <a:t>й  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й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endParaRPr lang="ru-RU" spc="-295" dirty="0" smtClean="0">
              <a:latin typeface="Tahoma"/>
              <a:cs typeface="Tahoma"/>
            </a:endParaRPr>
          </a:p>
          <a:p>
            <a:pPr algn="just"/>
            <a:r>
              <a:rPr lang="ru-RU" spc="-165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80" dirty="0" smtClean="0">
                <a:latin typeface="Tahoma"/>
                <a:cs typeface="Tahoma"/>
              </a:rPr>
              <a:t>ш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30" dirty="0" smtClean="0">
                <a:latin typeface="Tahoma"/>
                <a:cs typeface="Tahoma"/>
              </a:rPr>
              <a:t>ь  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35" dirty="0" smtClean="0">
                <a:latin typeface="Tahoma"/>
                <a:cs typeface="Tahoma"/>
              </a:rPr>
              <a:t>ю</a:t>
            </a:r>
            <a:r>
              <a:rPr lang="ru-RU" spc="5" dirty="0" smtClean="0">
                <a:latin typeface="Tahoma"/>
                <a:cs typeface="Tahoma"/>
              </a:rPr>
              <a:t>т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5" dirty="0" smtClean="0">
                <a:latin typeface="Tahoma"/>
                <a:cs typeface="Tahoma"/>
              </a:rPr>
              <a:t>о 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с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55" dirty="0" smtClean="0">
                <a:latin typeface="Tahoma"/>
                <a:cs typeface="Tahoma"/>
              </a:rPr>
              <a:t>и 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endParaRPr lang="ru-RU" spc="-295" dirty="0" smtClean="0">
              <a:latin typeface="Tahoma"/>
              <a:cs typeface="Tahoma"/>
            </a:endParaRPr>
          </a:p>
          <a:p>
            <a:pPr algn="just"/>
            <a:r>
              <a:rPr lang="ru-RU" spc="6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35" dirty="0" smtClean="0">
                <a:latin typeface="Tahoma"/>
                <a:cs typeface="Tahoma"/>
              </a:rPr>
              <a:t>з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50" dirty="0" smtClean="0">
                <a:latin typeface="Tahoma"/>
                <a:cs typeface="Tahoma"/>
              </a:rPr>
              <a:t>х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135" dirty="0" smtClean="0">
                <a:latin typeface="Tahoma"/>
                <a:cs typeface="Tahoma"/>
              </a:rPr>
              <a:t>е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35" dirty="0" smtClean="0">
                <a:latin typeface="Tahoma"/>
                <a:cs typeface="Tahoma"/>
              </a:rPr>
              <a:t>ю</a:t>
            </a:r>
            <a:r>
              <a:rPr lang="ru-RU" spc="5" dirty="0" smtClean="0">
                <a:latin typeface="Tahoma"/>
                <a:cs typeface="Tahoma"/>
              </a:rPr>
              <a:t>т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35" dirty="0" smtClean="0">
                <a:latin typeface="Tahoma"/>
                <a:cs typeface="Tahoma"/>
              </a:rPr>
              <a:t>щ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30" dirty="0" smtClean="0">
                <a:latin typeface="Tahoma"/>
                <a:cs typeface="Tahoma"/>
              </a:rPr>
              <a:t>ь  </a:t>
            </a:r>
            <a:r>
              <a:rPr lang="ru-RU" spc="-70" dirty="0" smtClean="0">
                <a:latin typeface="Tahoma"/>
                <a:cs typeface="Tahoma"/>
              </a:rPr>
              <a:t>родителей.</a:t>
            </a:r>
            <a:endParaRPr lang="ru-RU" dirty="0" smtClean="0">
              <a:latin typeface="Tahoma"/>
              <a:cs typeface="Tahoma"/>
            </a:endParaRPr>
          </a:p>
          <a:p>
            <a:endParaRPr lang="ru-RU" dirty="0" smtClean="0"/>
          </a:p>
          <a:p>
            <a:pPr algn="ctr">
              <a:buNone/>
            </a:pPr>
            <a:r>
              <a:rPr lang="ru-RU" sz="3000" i="1" spc="-90" dirty="0" smtClean="0">
                <a:latin typeface="Tahoma"/>
                <a:cs typeface="Tahoma"/>
              </a:rPr>
              <a:t>Р</a:t>
            </a:r>
            <a:r>
              <a:rPr lang="ru-RU" sz="3000" i="1" spc="-170" dirty="0" smtClean="0">
                <a:latin typeface="Tahoma"/>
                <a:cs typeface="Tahoma"/>
              </a:rPr>
              <a:t>а</a:t>
            </a:r>
            <a:r>
              <a:rPr lang="ru-RU" sz="3000" i="1" spc="-80" dirty="0" smtClean="0">
                <a:latin typeface="Tahoma"/>
                <a:cs typeface="Tahoma"/>
              </a:rPr>
              <a:t>с</a:t>
            </a:r>
            <a:r>
              <a:rPr lang="ru-RU" sz="3000" i="1" spc="-120" dirty="0" smtClean="0">
                <a:latin typeface="Tahoma"/>
                <a:cs typeface="Tahoma"/>
              </a:rPr>
              <a:t>п</a:t>
            </a:r>
            <a:r>
              <a:rPr lang="ru-RU" sz="3000" i="1" spc="5" dirty="0" smtClean="0">
                <a:latin typeface="Tahoma"/>
                <a:cs typeface="Tahoma"/>
              </a:rPr>
              <a:t>о</a:t>
            </a:r>
            <a:r>
              <a:rPr lang="ru-RU" sz="3000" i="1" spc="-20" dirty="0" smtClean="0">
                <a:latin typeface="Tahoma"/>
                <a:cs typeface="Tahoma"/>
              </a:rPr>
              <a:t>р</a:t>
            </a:r>
            <a:r>
              <a:rPr lang="ru-RU" sz="3000" i="1" spc="-175" dirty="0" smtClean="0">
                <a:latin typeface="Tahoma"/>
                <a:cs typeface="Tahoma"/>
              </a:rPr>
              <a:t>я</a:t>
            </a:r>
            <a:r>
              <a:rPr lang="ru-RU" sz="3000" i="1" spc="-105" dirty="0" smtClean="0">
                <a:latin typeface="Tahoma"/>
                <a:cs typeface="Tahoma"/>
              </a:rPr>
              <a:t>ж</a:t>
            </a:r>
            <a:r>
              <a:rPr lang="ru-RU" sz="3000" i="1" spc="-175" dirty="0" smtClean="0">
                <a:latin typeface="Tahoma"/>
                <a:cs typeface="Tahoma"/>
              </a:rPr>
              <a:t>е</a:t>
            </a:r>
            <a:r>
              <a:rPr lang="ru-RU" sz="3000" i="1" spc="-45" dirty="0" smtClean="0">
                <a:latin typeface="Tahoma"/>
                <a:cs typeface="Tahoma"/>
              </a:rPr>
              <a:t>ни</a:t>
            </a:r>
            <a:r>
              <a:rPr lang="ru-RU" sz="3000" i="1" spc="-185" dirty="0" smtClean="0">
                <a:latin typeface="Tahoma"/>
                <a:cs typeface="Tahoma"/>
              </a:rPr>
              <a:t>е</a:t>
            </a:r>
            <a:r>
              <a:rPr lang="ru-RU" sz="3000" i="1" spc="-275" dirty="0" smtClean="0">
                <a:latin typeface="Tahoma"/>
                <a:cs typeface="Tahoma"/>
              </a:rPr>
              <a:t> </a:t>
            </a:r>
            <a:r>
              <a:rPr lang="ru-RU" sz="3000" i="1" spc="265" dirty="0" smtClean="0">
                <a:latin typeface="Tahoma"/>
                <a:cs typeface="Tahoma"/>
              </a:rPr>
              <a:t>П</a:t>
            </a:r>
            <a:r>
              <a:rPr lang="ru-RU" sz="3000" i="1" spc="-20" dirty="0" smtClean="0">
                <a:latin typeface="Tahoma"/>
                <a:cs typeface="Tahoma"/>
              </a:rPr>
              <a:t>р</a:t>
            </a:r>
            <a:r>
              <a:rPr lang="ru-RU" sz="3000" i="1" spc="-170" dirty="0" smtClean="0">
                <a:latin typeface="Tahoma"/>
                <a:cs typeface="Tahoma"/>
              </a:rPr>
              <a:t>ав</a:t>
            </a:r>
            <a:r>
              <a:rPr lang="ru-RU" sz="3000" i="1" spc="-45" dirty="0" smtClean="0">
                <a:latin typeface="Tahoma"/>
                <a:cs typeface="Tahoma"/>
              </a:rPr>
              <a:t>и</a:t>
            </a:r>
            <a:r>
              <a:rPr lang="ru-RU" sz="3000" i="1" spc="-20" dirty="0" smtClean="0">
                <a:latin typeface="Tahoma"/>
                <a:cs typeface="Tahoma"/>
              </a:rPr>
              <a:t>т</a:t>
            </a:r>
            <a:r>
              <a:rPr lang="ru-RU" sz="3000" i="1" spc="-175" dirty="0" smtClean="0">
                <a:latin typeface="Tahoma"/>
                <a:cs typeface="Tahoma"/>
              </a:rPr>
              <a:t>ел</a:t>
            </a:r>
            <a:r>
              <a:rPr lang="ru-RU" sz="3000" i="1" spc="-185" dirty="0" smtClean="0">
                <a:latin typeface="Tahoma"/>
                <a:cs typeface="Tahoma"/>
              </a:rPr>
              <a:t>ь</a:t>
            </a:r>
            <a:r>
              <a:rPr lang="ru-RU" sz="3000" i="1" spc="-5" dirty="0" smtClean="0">
                <a:latin typeface="Tahoma"/>
                <a:cs typeface="Tahoma"/>
              </a:rPr>
              <a:t>с</a:t>
            </a:r>
            <a:r>
              <a:rPr lang="ru-RU" sz="3000" i="1" spc="-20" dirty="0" smtClean="0">
                <a:latin typeface="Tahoma"/>
                <a:cs typeface="Tahoma"/>
              </a:rPr>
              <a:t>т</a:t>
            </a:r>
            <a:r>
              <a:rPr lang="ru-RU" sz="3000" i="1" spc="-170" dirty="0" smtClean="0">
                <a:latin typeface="Tahoma"/>
                <a:cs typeface="Tahoma"/>
              </a:rPr>
              <a:t>в</a:t>
            </a:r>
            <a:r>
              <a:rPr lang="ru-RU" sz="3000" i="1" spc="-195" dirty="0" smtClean="0">
                <a:latin typeface="Tahoma"/>
                <a:cs typeface="Tahoma"/>
              </a:rPr>
              <a:t>а</a:t>
            </a:r>
            <a:r>
              <a:rPr lang="ru-RU" sz="3000" i="1" spc="-265" dirty="0" smtClean="0">
                <a:latin typeface="Tahoma"/>
                <a:cs typeface="Tahoma"/>
              </a:rPr>
              <a:t> </a:t>
            </a:r>
            <a:r>
              <a:rPr lang="ru-RU" sz="3000" i="1" spc="5" dirty="0" smtClean="0">
                <a:latin typeface="Tahoma"/>
                <a:cs typeface="Tahoma"/>
              </a:rPr>
              <a:t>от  </a:t>
            </a:r>
            <a:r>
              <a:rPr lang="ru-RU" sz="3000" i="1" spc="-150" dirty="0" smtClean="0">
                <a:latin typeface="Tahoma"/>
                <a:cs typeface="Tahoma"/>
              </a:rPr>
              <a:t>2</a:t>
            </a:r>
            <a:r>
              <a:rPr lang="ru-RU" sz="3000" i="1" spc="-300" dirty="0" smtClean="0">
                <a:latin typeface="Tahoma"/>
                <a:cs typeface="Tahoma"/>
              </a:rPr>
              <a:t>8</a:t>
            </a:r>
            <a:r>
              <a:rPr lang="ru-RU" sz="3000" i="1" spc="-114" dirty="0" smtClean="0">
                <a:latin typeface="Tahoma"/>
                <a:cs typeface="Tahoma"/>
              </a:rPr>
              <a:t>.</a:t>
            </a:r>
            <a:r>
              <a:rPr lang="ru-RU" sz="3000" i="1" spc="-150" dirty="0" smtClean="0">
                <a:latin typeface="Tahoma"/>
                <a:cs typeface="Tahoma"/>
              </a:rPr>
              <a:t>04</a:t>
            </a:r>
            <a:r>
              <a:rPr lang="ru-RU" sz="3000" i="1" spc="-114" dirty="0" smtClean="0">
                <a:latin typeface="Tahoma"/>
                <a:cs typeface="Tahoma"/>
              </a:rPr>
              <a:t>.</a:t>
            </a:r>
            <a:r>
              <a:rPr lang="ru-RU" sz="3000" i="1" spc="-150" dirty="0" smtClean="0">
                <a:latin typeface="Tahoma"/>
                <a:cs typeface="Tahoma"/>
              </a:rPr>
              <a:t>202</a:t>
            </a:r>
            <a:r>
              <a:rPr lang="ru-RU" sz="3000" i="1" spc="-130" dirty="0" smtClean="0">
                <a:latin typeface="Tahoma"/>
                <a:cs typeface="Tahoma"/>
              </a:rPr>
              <a:t>3</a:t>
            </a:r>
            <a:r>
              <a:rPr lang="ru-RU" sz="3000" i="1" spc="-310" dirty="0" smtClean="0">
                <a:latin typeface="Tahoma"/>
                <a:cs typeface="Tahoma"/>
              </a:rPr>
              <a:t> </a:t>
            </a:r>
            <a:r>
              <a:rPr lang="ru-RU" sz="3000" i="1" spc="150" dirty="0" smtClean="0">
                <a:latin typeface="Tahoma"/>
                <a:cs typeface="Tahoma"/>
              </a:rPr>
              <a:t>№</a:t>
            </a:r>
            <a:r>
              <a:rPr lang="ru-RU" sz="3000" i="1" spc="-260" dirty="0" smtClean="0">
                <a:latin typeface="Tahoma"/>
                <a:cs typeface="Tahoma"/>
              </a:rPr>
              <a:t> </a:t>
            </a:r>
            <a:r>
              <a:rPr lang="ru-RU" sz="3000" i="1" spc="-150" dirty="0" smtClean="0">
                <a:latin typeface="Tahoma"/>
                <a:cs typeface="Tahoma"/>
              </a:rPr>
              <a:t>110</a:t>
            </a:r>
            <a:r>
              <a:rPr lang="ru-RU" sz="3000" i="1" spc="-300" dirty="0" smtClean="0">
                <a:latin typeface="Tahoma"/>
                <a:cs typeface="Tahoma"/>
              </a:rPr>
              <a:t>5</a:t>
            </a:r>
            <a:r>
              <a:rPr lang="ru-RU" sz="3000" i="1" spc="-50" dirty="0" smtClean="0">
                <a:latin typeface="Tahoma"/>
                <a:cs typeface="Tahoma"/>
              </a:rPr>
              <a:t>-</a:t>
            </a:r>
            <a:r>
              <a:rPr lang="ru-RU" sz="3000" i="1" spc="-35" dirty="0" smtClean="0">
                <a:latin typeface="Tahoma"/>
                <a:cs typeface="Tahoma"/>
              </a:rPr>
              <a:t>р</a:t>
            </a:r>
            <a:endParaRPr lang="ru-RU" sz="3000" i="1" dirty="0" smtClean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Профилактика негативных </a:t>
            </a:r>
            <a:r>
              <a:rPr lang="ru-RU" dirty="0" err="1" smtClean="0"/>
              <a:t>соцявлений</a:t>
            </a:r>
            <a:r>
              <a:rPr lang="ru-RU" dirty="0" smtClean="0"/>
              <a:t> в детской среде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lang="ru-RU" spc="150" dirty="0" smtClean="0">
                <a:latin typeface="Tahoma"/>
                <a:cs typeface="Tahoma"/>
              </a:rPr>
              <a:t>С </a:t>
            </a:r>
            <a:r>
              <a:rPr lang="ru-RU" spc="-155" dirty="0" smtClean="0">
                <a:latin typeface="Tahoma"/>
                <a:cs typeface="Tahoma"/>
              </a:rPr>
              <a:t>24.06.2023 </a:t>
            </a:r>
            <a:r>
              <a:rPr lang="ru-RU" spc="-65" dirty="0" smtClean="0">
                <a:latin typeface="Tahoma"/>
                <a:cs typeface="Tahoma"/>
              </a:rPr>
              <a:t>действует </a:t>
            </a:r>
            <a:r>
              <a:rPr lang="ru-RU" spc="-85" dirty="0" smtClean="0">
                <a:latin typeface="Tahoma"/>
                <a:cs typeface="Tahoma"/>
              </a:rPr>
              <a:t>комплекс </a:t>
            </a:r>
            <a:r>
              <a:rPr lang="ru-RU" spc="-80" dirty="0" smtClean="0">
                <a:latin typeface="Tahoma"/>
                <a:cs typeface="Tahoma"/>
              </a:rPr>
              <a:t> 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35" dirty="0" smtClean="0">
                <a:latin typeface="Tahoma"/>
                <a:cs typeface="Tahoma"/>
              </a:rPr>
              <a:t>р</a:t>
            </a:r>
            <a:r>
              <a:rPr lang="ru-RU" spc="-27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ф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5" dirty="0" smtClean="0">
                <a:latin typeface="Tahoma"/>
                <a:cs typeface="Tahoma"/>
              </a:rPr>
              <a:t>к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75" dirty="0" smtClean="0">
                <a:latin typeface="Tahoma"/>
                <a:cs typeface="Tahoma"/>
              </a:rPr>
              <a:t>ле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20" dirty="0" smtClean="0">
                <a:latin typeface="Tahoma"/>
                <a:cs typeface="Tahoma"/>
              </a:rPr>
              <a:t>й</a:t>
            </a:r>
            <a:r>
              <a:rPr lang="ru-RU" spc="-100" dirty="0" smtClean="0">
                <a:latin typeface="Tahoma"/>
                <a:cs typeface="Tahoma"/>
              </a:rPr>
              <a:t>,  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80" dirty="0" smtClean="0">
                <a:latin typeface="Tahoma"/>
                <a:cs typeface="Tahoma"/>
              </a:rPr>
              <a:t>ы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00" dirty="0" smtClean="0">
                <a:latin typeface="Tahoma"/>
                <a:cs typeface="Tahoma"/>
              </a:rPr>
              <a:t>, 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35" dirty="0" smtClean="0">
                <a:latin typeface="Tahoma"/>
                <a:cs typeface="Tahoma"/>
              </a:rPr>
              <a:t>ю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40" dirty="0" smtClean="0">
                <a:latin typeface="Tahoma"/>
                <a:cs typeface="Tahoma"/>
              </a:rPr>
              <a:t>х  </a:t>
            </a:r>
            <a:r>
              <a:rPr lang="ru-RU" spc="45" dirty="0" smtClean="0">
                <a:latin typeface="Tahoma"/>
                <a:cs typeface="Tahoma"/>
              </a:rPr>
              <a:t>ф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50" dirty="0" smtClean="0">
                <a:latin typeface="Tahoma"/>
                <a:cs typeface="Tahoma"/>
              </a:rPr>
              <a:t>м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5" dirty="0" smtClean="0">
                <a:latin typeface="Tahoma"/>
                <a:cs typeface="Tahoma"/>
              </a:rPr>
              <a:t>х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35" dirty="0" smtClean="0">
                <a:latin typeface="Tahoma"/>
                <a:cs typeface="Tahoma"/>
              </a:rPr>
              <a:t>м  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0" dirty="0" smtClean="0">
                <a:latin typeface="Tahoma"/>
                <a:cs typeface="Tahoma"/>
              </a:rPr>
              <a:t>,</a:t>
            </a:r>
            <a:r>
              <a:rPr lang="ru-RU" spc="-305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35" dirty="0" smtClean="0">
                <a:latin typeface="Tahoma"/>
                <a:cs typeface="Tahoma"/>
              </a:rPr>
              <a:t>ю</a:t>
            </a:r>
            <a:r>
              <a:rPr lang="ru-RU" spc="5" dirty="0" smtClean="0">
                <a:latin typeface="Tahoma"/>
                <a:cs typeface="Tahoma"/>
              </a:rPr>
              <a:t>т  </a:t>
            </a:r>
            <a:r>
              <a:rPr lang="ru-RU" spc="-65" dirty="0" smtClean="0">
                <a:latin typeface="Tahoma"/>
                <a:cs typeface="Tahoma"/>
              </a:rPr>
              <a:t>преступность.</a:t>
            </a:r>
            <a:r>
              <a:rPr lang="ru-RU" spc="-290" dirty="0" smtClean="0">
                <a:latin typeface="Tahoma"/>
                <a:cs typeface="Tahoma"/>
              </a:rPr>
              <a:t> </a:t>
            </a:r>
            <a:endParaRPr lang="ru-RU" spc="-290" dirty="0" smtClean="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lang="ru-RU" spc="-135" dirty="0" smtClean="0">
                <a:latin typeface="Tahoma"/>
                <a:cs typeface="Tahoma"/>
              </a:rPr>
              <a:t>Реализовывать</a:t>
            </a:r>
            <a:r>
              <a:rPr lang="ru-RU" spc="-290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меры </a:t>
            </a:r>
            <a:r>
              <a:rPr lang="ru-RU" spc="-795" dirty="0" smtClean="0">
                <a:latin typeface="Tahoma"/>
                <a:cs typeface="Tahoma"/>
              </a:rPr>
              <a:t> 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5" dirty="0" smtClean="0">
                <a:latin typeface="Tahoma"/>
                <a:cs typeface="Tahoma"/>
              </a:rPr>
              <a:t>т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ф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55" dirty="0" smtClean="0">
                <a:latin typeface="Tahoma"/>
                <a:cs typeface="Tahoma"/>
              </a:rPr>
              <a:t>и  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100" dirty="0" smtClean="0">
                <a:latin typeface="Tahoma"/>
                <a:cs typeface="Tahoma"/>
              </a:rPr>
              <a:t>,</a:t>
            </a:r>
            <a:r>
              <a:rPr lang="ru-RU" spc="-305" dirty="0" smtClean="0">
                <a:latin typeface="Tahoma"/>
                <a:cs typeface="Tahoma"/>
              </a:rPr>
              <a:t> 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ш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40" dirty="0" smtClean="0">
                <a:latin typeface="Tahoma"/>
                <a:cs typeface="Tahoma"/>
              </a:rPr>
              <a:t>а  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5" dirty="0" smtClean="0">
                <a:latin typeface="Tahoma"/>
                <a:cs typeface="Tahoma"/>
              </a:rPr>
              <a:t>т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50" dirty="0" smtClean="0">
                <a:latin typeface="Tahoma"/>
                <a:cs typeface="Tahoma"/>
              </a:rPr>
              <a:t>х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260" dirty="0" smtClean="0">
                <a:latin typeface="Tahoma"/>
                <a:cs typeface="Tahoma"/>
              </a:rPr>
              <a:t>ь</a:t>
            </a:r>
            <a:r>
              <a:rPr lang="ru-RU" spc="-110" dirty="0" smtClean="0">
                <a:latin typeface="Tahoma"/>
                <a:cs typeface="Tahoma"/>
              </a:rPr>
              <a:t>.</a:t>
            </a:r>
          </a:p>
          <a:p>
            <a:pPr marL="12700" marR="5080">
              <a:lnSpc>
                <a:spcPts val="2930"/>
              </a:lnSpc>
              <a:spcBef>
                <a:spcPts val="380"/>
              </a:spcBef>
            </a:pPr>
            <a:endParaRPr lang="ru-RU" dirty="0" smtClean="0">
              <a:latin typeface="Tahoma"/>
              <a:cs typeface="Tahoma"/>
            </a:endParaRPr>
          </a:p>
          <a:p>
            <a:pPr marL="12700" marR="360680" algn="ctr">
              <a:lnSpc>
                <a:spcPts val="2930"/>
              </a:lnSpc>
              <a:spcBef>
                <a:spcPts val="1675"/>
              </a:spcBef>
              <a:buNone/>
            </a:pPr>
            <a:r>
              <a:rPr lang="ru-RU" sz="2800" i="1" spc="-90" dirty="0" smtClean="0">
                <a:latin typeface="Tahoma"/>
                <a:cs typeface="Tahoma"/>
              </a:rPr>
              <a:t>Р</a:t>
            </a:r>
            <a:r>
              <a:rPr lang="ru-RU" sz="2800" i="1" spc="-170" dirty="0" smtClean="0">
                <a:latin typeface="Tahoma"/>
                <a:cs typeface="Tahoma"/>
              </a:rPr>
              <a:t>а</a:t>
            </a:r>
            <a:r>
              <a:rPr lang="ru-RU" sz="2800" i="1" spc="-80" dirty="0" smtClean="0">
                <a:latin typeface="Tahoma"/>
                <a:cs typeface="Tahoma"/>
              </a:rPr>
              <a:t>с</a:t>
            </a:r>
            <a:r>
              <a:rPr lang="ru-RU" sz="2800" i="1" spc="-120" dirty="0" smtClean="0">
                <a:latin typeface="Tahoma"/>
                <a:cs typeface="Tahoma"/>
              </a:rPr>
              <a:t>п</a:t>
            </a:r>
            <a:r>
              <a:rPr lang="ru-RU" sz="2800" i="1" spc="5" dirty="0" smtClean="0">
                <a:latin typeface="Tahoma"/>
                <a:cs typeface="Tahoma"/>
              </a:rPr>
              <a:t>о</a:t>
            </a:r>
            <a:r>
              <a:rPr lang="ru-RU" sz="2800" i="1" spc="-20" dirty="0" smtClean="0">
                <a:latin typeface="Tahoma"/>
                <a:cs typeface="Tahoma"/>
              </a:rPr>
              <a:t>р</a:t>
            </a:r>
            <a:r>
              <a:rPr lang="ru-RU" sz="2800" i="1" spc="-175" dirty="0" smtClean="0">
                <a:latin typeface="Tahoma"/>
                <a:cs typeface="Tahoma"/>
              </a:rPr>
              <a:t>я</a:t>
            </a:r>
            <a:r>
              <a:rPr lang="ru-RU" sz="2800" i="1" spc="-105" dirty="0" smtClean="0">
                <a:latin typeface="Tahoma"/>
                <a:cs typeface="Tahoma"/>
              </a:rPr>
              <a:t>ж</a:t>
            </a:r>
            <a:r>
              <a:rPr lang="ru-RU" sz="2800" i="1" spc="-175" dirty="0" smtClean="0">
                <a:latin typeface="Tahoma"/>
                <a:cs typeface="Tahoma"/>
              </a:rPr>
              <a:t>е</a:t>
            </a:r>
            <a:r>
              <a:rPr lang="ru-RU" sz="2800" i="1" spc="-45" dirty="0" smtClean="0">
                <a:latin typeface="Tahoma"/>
                <a:cs typeface="Tahoma"/>
              </a:rPr>
              <a:t>ни</a:t>
            </a:r>
            <a:r>
              <a:rPr lang="ru-RU" sz="2800" i="1" spc="-185" dirty="0" smtClean="0">
                <a:latin typeface="Tahoma"/>
                <a:cs typeface="Tahoma"/>
              </a:rPr>
              <a:t>е</a:t>
            </a:r>
            <a:r>
              <a:rPr lang="ru-RU" sz="2800" i="1" spc="-275" dirty="0" smtClean="0">
                <a:latin typeface="Tahoma"/>
                <a:cs typeface="Tahoma"/>
              </a:rPr>
              <a:t> </a:t>
            </a:r>
            <a:r>
              <a:rPr lang="ru-RU" sz="2800" i="1" spc="265" dirty="0" smtClean="0">
                <a:latin typeface="Tahoma"/>
                <a:cs typeface="Tahoma"/>
              </a:rPr>
              <a:t>П</a:t>
            </a:r>
            <a:r>
              <a:rPr lang="ru-RU" sz="2800" i="1" spc="-20" dirty="0" smtClean="0">
                <a:latin typeface="Tahoma"/>
                <a:cs typeface="Tahoma"/>
              </a:rPr>
              <a:t>р</a:t>
            </a:r>
            <a:r>
              <a:rPr lang="ru-RU" sz="2800" i="1" spc="-170" dirty="0" smtClean="0">
                <a:latin typeface="Tahoma"/>
                <a:cs typeface="Tahoma"/>
              </a:rPr>
              <a:t>ав</a:t>
            </a:r>
            <a:r>
              <a:rPr lang="ru-RU" sz="2800" i="1" spc="-45" dirty="0" smtClean="0">
                <a:latin typeface="Tahoma"/>
                <a:cs typeface="Tahoma"/>
              </a:rPr>
              <a:t>и</a:t>
            </a:r>
            <a:r>
              <a:rPr lang="ru-RU" sz="2800" i="1" spc="-20" dirty="0" smtClean="0">
                <a:latin typeface="Tahoma"/>
                <a:cs typeface="Tahoma"/>
              </a:rPr>
              <a:t>т</a:t>
            </a:r>
            <a:r>
              <a:rPr lang="ru-RU" sz="2800" i="1" spc="-175" dirty="0" smtClean="0">
                <a:latin typeface="Tahoma"/>
                <a:cs typeface="Tahoma"/>
              </a:rPr>
              <a:t>ел</a:t>
            </a:r>
            <a:r>
              <a:rPr lang="ru-RU" sz="2800" i="1" spc="-185" dirty="0" smtClean="0">
                <a:latin typeface="Tahoma"/>
                <a:cs typeface="Tahoma"/>
              </a:rPr>
              <a:t>ь</a:t>
            </a:r>
            <a:r>
              <a:rPr lang="ru-RU" sz="2800" i="1" spc="-5" dirty="0" smtClean="0">
                <a:latin typeface="Tahoma"/>
                <a:cs typeface="Tahoma"/>
              </a:rPr>
              <a:t>с</a:t>
            </a:r>
            <a:r>
              <a:rPr lang="ru-RU" sz="2800" i="1" spc="-20" dirty="0" smtClean="0">
                <a:latin typeface="Tahoma"/>
                <a:cs typeface="Tahoma"/>
              </a:rPr>
              <a:t>т</a:t>
            </a:r>
            <a:r>
              <a:rPr lang="ru-RU" sz="2800" i="1" spc="-170" dirty="0" smtClean="0">
                <a:latin typeface="Tahoma"/>
                <a:cs typeface="Tahoma"/>
              </a:rPr>
              <a:t>в</a:t>
            </a:r>
            <a:r>
              <a:rPr lang="ru-RU" sz="2800" i="1" spc="-195" dirty="0" smtClean="0">
                <a:latin typeface="Tahoma"/>
                <a:cs typeface="Tahoma"/>
              </a:rPr>
              <a:t>а</a:t>
            </a:r>
            <a:r>
              <a:rPr lang="ru-RU" sz="2800" i="1" spc="-265" dirty="0" smtClean="0">
                <a:latin typeface="Tahoma"/>
                <a:cs typeface="Tahoma"/>
              </a:rPr>
              <a:t> </a:t>
            </a:r>
            <a:r>
              <a:rPr lang="ru-RU" sz="2800" i="1" spc="5" dirty="0" smtClean="0">
                <a:latin typeface="Tahoma"/>
                <a:cs typeface="Tahoma"/>
              </a:rPr>
              <a:t>от  </a:t>
            </a:r>
            <a:r>
              <a:rPr lang="ru-RU" sz="2800" i="1" spc="-150" dirty="0" smtClean="0">
                <a:latin typeface="Tahoma"/>
                <a:cs typeface="Tahoma"/>
              </a:rPr>
              <a:t>24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0</a:t>
            </a:r>
            <a:r>
              <a:rPr lang="ru-RU" sz="2800" i="1" spc="-300" dirty="0" smtClean="0">
                <a:latin typeface="Tahoma"/>
                <a:cs typeface="Tahoma"/>
              </a:rPr>
              <a:t>6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202</a:t>
            </a:r>
            <a:r>
              <a:rPr lang="ru-RU" sz="2800" i="1" spc="-130" dirty="0" smtClean="0">
                <a:latin typeface="Tahoma"/>
                <a:cs typeface="Tahoma"/>
              </a:rPr>
              <a:t>3</a:t>
            </a:r>
            <a:r>
              <a:rPr lang="ru-RU" sz="2800" i="1" spc="-310" dirty="0" smtClean="0">
                <a:latin typeface="Tahoma"/>
                <a:cs typeface="Tahoma"/>
              </a:rPr>
              <a:t> </a:t>
            </a:r>
            <a:r>
              <a:rPr lang="ru-RU" sz="2800" i="1" spc="150" dirty="0" smtClean="0">
                <a:latin typeface="Tahoma"/>
                <a:cs typeface="Tahoma"/>
              </a:rPr>
              <a:t>№</a:t>
            </a:r>
            <a:r>
              <a:rPr lang="ru-RU" sz="2800" i="1" spc="-260" dirty="0" smtClean="0">
                <a:latin typeface="Tahoma"/>
                <a:cs typeface="Tahoma"/>
              </a:rPr>
              <a:t> </a:t>
            </a:r>
            <a:r>
              <a:rPr lang="ru-RU" sz="2800" i="1" spc="-150" dirty="0" smtClean="0">
                <a:latin typeface="Tahoma"/>
                <a:cs typeface="Tahoma"/>
              </a:rPr>
              <a:t>166</a:t>
            </a:r>
            <a:r>
              <a:rPr lang="ru-RU" sz="2800" i="1" spc="-375" dirty="0" smtClean="0">
                <a:latin typeface="Tahoma"/>
                <a:cs typeface="Tahoma"/>
              </a:rPr>
              <a:t>7</a:t>
            </a:r>
            <a:r>
              <a:rPr lang="ru-RU" sz="2800" i="1" spc="-50" dirty="0" smtClean="0">
                <a:latin typeface="Tahoma"/>
                <a:cs typeface="Tahoma"/>
              </a:rPr>
              <a:t>-</a:t>
            </a:r>
            <a:r>
              <a:rPr lang="ru-RU" sz="2800" i="1" spc="-35" dirty="0" smtClean="0">
                <a:latin typeface="Tahoma"/>
                <a:cs typeface="Tahoma"/>
              </a:rPr>
              <a:t>р</a:t>
            </a:r>
            <a:endParaRPr lang="ru-RU" sz="2800" i="1" dirty="0" smtClean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Социализация учеников иностранных граждан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080" algn="just">
              <a:lnSpc>
                <a:spcPts val="2930"/>
              </a:lnSpc>
              <a:spcBef>
                <a:spcPts val="380"/>
              </a:spcBef>
            </a:pPr>
            <a:r>
              <a:rPr lang="ru-RU" spc="240" dirty="0" err="1" smtClean="0">
                <a:latin typeface="Tahoma"/>
                <a:cs typeface="Tahoma"/>
              </a:rPr>
              <a:t>М</a:t>
            </a:r>
            <a:r>
              <a:rPr lang="ru-RU" spc="-45" dirty="0" err="1" smtClean="0">
                <a:latin typeface="Tahoma"/>
                <a:cs typeface="Tahoma"/>
              </a:rPr>
              <a:t>ин</a:t>
            </a:r>
            <a:r>
              <a:rPr lang="ru-RU" spc="-120" dirty="0" err="1" smtClean="0">
                <a:latin typeface="Tahoma"/>
                <a:cs typeface="Tahoma"/>
              </a:rPr>
              <a:t>п</a:t>
            </a:r>
            <a:r>
              <a:rPr lang="ru-RU" spc="-20" dirty="0" err="1" smtClean="0">
                <a:latin typeface="Tahoma"/>
                <a:cs typeface="Tahoma"/>
              </a:rPr>
              <a:t>р</a:t>
            </a:r>
            <a:r>
              <a:rPr lang="ru-RU" spc="5" dirty="0" err="1" smtClean="0">
                <a:latin typeface="Tahoma"/>
                <a:cs typeface="Tahoma"/>
              </a:rPr>
              <a:t>о</a:t>
            </a:r>
            <a:r>
              <a:rPr lang="ru-RU" spc="-80" dirty="0" err="1" smtClean="0">
                <a:latin typeface="Tahoma"/>
                <a:cs typeface="Tahoma"/>
              </a:rPr>
              <a:t>с</a:t>
            </a:r>
            <a:r>
              <a:rPr lang="ru-RU" spc="-170" dirty="0" err="1" smtClean="0">
                <a:latin typeface="Tahoma"/>
                <a:cs typeface="Tahoma"/>
              </a:rPr>
              <a:t>в</a:t>
            </a:r>
            <a:r>
              <a:rPr lang="ru-RU" spc="-175" dirty="0" err="1" smtClean="0">
                <a:latin typeface="Tahoma"/>
                <a:cs typeface="Tahoma"/>
              </a:rPr>
              <a:t>е</a:t>
            </a:r>
            <a:r>
              <a:rPr lang="ru-RU" spc="-35" dirty="0" err="1" smtClean="0">
                <a:latin typeface="Tahoma"/>
                <a:cs typeface="Tahoma"/>
              </a:rPr>
              <a:t>щ</a:t>
            </a:r>
            <a:r>
              <a:rPr lang="ru-RU" spc="-175" dirty="0" err="1" smtClean="0">
                <a:latin typeface="Tahoma"/>
                <a:cs typeface="Tahoma"/>
              </a:rPr>
              <a:t>е</a:t>
            </a:r>
            <a:r>
              <a:rPr lang="ru-RU" spc="-45" dirty="0" err="1" smtClean="0">
                <a:latin typeface="Tahoma"/>
                <a:cs typeface="Tahoma"/>
              </a:rPr>
              <a:t>ни</a:t>
            </a:r>
            <a:r>
              <a:rPr lang="ru-RU" spc="-165" dirty="0" err="1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5" dirty="0" smtClean="0">
                <a:latin typeface="Tahoma"/>
                <a:cs typeface="Tahoma"/>
              </a:rPr>
              <a:t>о  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ш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35" dirty="0" smtClean="0">
                <a:latin typeface="Tahoma"/>
                <a:cs typeface="Tahoma"/>
              </a:rPr>
              <a:t>е  </a:t>
            </a:r>
            <a:r>
              <a:rPr lang="ru-RU" spc="-85" dirty="0" smtClean="0">
                <a:latin typeface="Tahoma"/>
                <a:cs typeface="Tahoma"/>
              </a:rPr>
              <a:t>комплекс </a:t>
            </a:r>
            <a:r>
              <a:rPr lang="ru-RU" spc="-50" dirty="0" smtClean="0">
                <a:latin typeface="Tahoma"/>
                <a:cs typeface="Tahoma"/>
              </a:rPr>
              <a:t>мер </a:t>
            </a:r>
            <a:r>
              <a:rPr lang="ru-RU" spc="-100" dirty="0" smtClean="0">
                <a:latin typeface="Tahoma"/>
                <a:cs typeface="Tahoma"/>
              </a:rPr>
              <a:t>для </a:t>
            </a:r>
            <a:r>
              <a:rPr lang="ru-RU" spc="-90" dirty="0" smtClean="0">
                <a:latin typeface="Tahoma"/>
                <a:cs typeface="Tahoma"/>
              </a:rPr>
              <a:t>социализации </a:t>
            </a:r>
            <a:r>
              <a:rPr lang="ru-RU" spc="-75" dirty="0" smtClean="0">
                <a:latin typeface="Tahoma"/>
                <a:cs typeface="Tahoma"/>
              </a:rPr>
              <a:t>и </a:t>
            </a:r>
            <a:r>
              <a:rPr lang="ru-RU" spc="-7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5" dirty="0" smtClean="0">
                <a:latin typeface="Tahoma"/>
                <a:cs typeface="Tahoma"/>
              </a:rPr>
              <a:t>х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75" dirty="0" smtClean="0">
                <a:latin typeface="Tahoma"/>
                <a:cs typeface="Tahoma"/>
              </a:rPr>
              <a:t>й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55" dirty="0" smtClean="0">
                <a:latin typeface="Tahoma"/>
                <a:cs typeface="Tahoma"/>
              </a:rPr>
              <a:t>и  </a:t>
            </a:r>
            <a:r>
              <a:rPr lang="ru-RU" spc="-85" dirty="0" smtClean="0">
                <a:latin typeface="Tahoma"/>
                <a:cs typeface="Tahoma"/>
              </a:rPr>
              <a:t>несовершеннолетних</a:t>
            </a:r>
            <a:r>
              <a:rPr lang="ru-RU" spc="-250" dirty="0" smtClean="0">
                <a:latin typeface="Tahoma"/>
                <a:cs typeface="Tahoma"/>
              </a:rPr>
              <a:t> </a:t>
            </a:r>
            <a:r>
              <a:rPr lang="ru-RU" spc="-55" dirty="0" smtClean="0">
                <a:latin typeface="Tahoma"/>
                <a:cs typeface="Tahoma"/>
              </a:rPr>
              <a:t>иностранных </a:t>
            </a:r>
            <a:r>
              <a:rPr lang="ru-RU" spc="-800" dirty="0" smtClean="0">
                <a:latin typeface="Tahoma"/>
                <a:cs typeface="Tahoma"/>
              </a:rPr>
              <a:t> 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endParaRPr lang="ru-RU" spc="-295" dirty="0" smtClean="0">
              <a:latin typeface="Tahoma"/>
              <a:cs typeface="Tahoma"/>
            </a:endParaRPr>
          </a:p>
          <a:p>
            <a:pPr marL="12700" marR="5080" algn="just">
              <a:lnSpc>
                <a:spcPts val="2930"/>
              </a:lnSpc>
              <a:spcBef>
                <a:spcPts val="380"/>
              </a:spcBef>
            </a:pPr>
            <a:r>
              <a:rPr lang="ru-RU" spc="24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80" dirty="0" smtClean="0">
                <a:latin typeface="Tahoma"/>
                <a:cs typeface="Tahoma"/>
              </a:rPr>
              <a:t>ы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80" dirty="0" smtClean="0">
                <a:latin typeface="Tahoma"/>
                <a:cs typeface="Tahoma"/>
              </a:rPr>
              <a:t>ы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30" dirty="0" smtClean="0">
                <a:latin typeface="Tahoma"/>
                <a:cs typeface="Tahoma"/>
              </a:rPr>
              <a:t>ь  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50" dirty="0" smtClean="0">
                <a:latin typeface="Tahoma"/>
                <a:cs typeface="Tahoma"/>
              </a:rPr>
              <a:t>х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45" dirty="0" smtClean="0">
                <a:latin typeface="Tahoma"/>
                <a:cs typeface="Tahoma"/>
              </a:rPr>
              <a:t>ф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5" dirty="0" smtClean="0">
                <a:latin typeface="Tahoma"/>
                <a:cs typeface="Tahoma"/>
              </a:rPr>
              <a:t>к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00" dirty="0" smtClean="0">
                <a:latin typeface="Tahoma"/>
                <a:cs typeface="Tahoma"/>
              </a:rPr>
              <a:t>,  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35" dirty="0" smtClean="0">
                <a:latin typeface="Tahoma"/>
                <a:cs typeface="Tahoma"/>
              </a:rPr>
              <a:t>ю</a:t>
            </a:r>
            <a:r>
              <a:rPr lang="ru-RU" spc="5" dirty="0" smtClean="0">
                <a:latin typeface="Tahoma"/>
                <a:cs typeface="Tahoma"/>
              </a:rPr>
              <a:t>т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40" dirty="0" smtClean="0">
                <a:latin typeface="Tahoma"/>
                <a:cs typeface="Tahoma"/>
              </a:rPr>
              <a:t>х 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75" dirty="0" smtClean="0">
                <a:latin typeface="Tahoma"/>
                <a:cs typeface="Tahoma"/>
              </a:rPr>
              <a:t>й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55" dirty="0" smtClean="0">
                <a:latin typeface="Tahoma"/>
                <a:cs typeface="Tahoma"/>
              </a:rPr>
              <a:t>й  </a:t>
            </a:r>
            <a:r>
              <a:rPr lang="ru-RU" spc="-60" dirty="0" smtClean="0">
                <a:latin typeface="Tahoma"/>
                <a:cs typeface="Tahoma"/>
              </a:rPr>
              <a:t>ситуации.</a:t>
            </a:r>
          </a:p>
          <a:p>
            <a:pPr marL="12700" marR="5080">
              <a:lnSpc>
                <a:spcPts val="2930"/>
              </a:lnSpc>
              <a:spcBef>
                <a:spcPts val="380"/>
              </a:spcBef>
            </a:pPr>
            <a:endParaRPr lang="ru-RU" dirty="0" smtClean="0">
              <a:latin typeface="Tahoma"/>
              <a:cs typeface="Tahoma"/>
            </a:endParaRPr>
          </a:p>
          <a:p>
            <a:pPr marL="12700" marR="921385" algn="ctr">
              <a:lnSpc>
                <a:spcPts val="2930"/>
              </a:lnSpc>
              <a:spcBef>
                <a:spcPts val="1675"/>
              </a:spcBef>
              <a:buNone/>
            </a:pPr>
            <a:r>
              <a:rPr lang="ru-RU" sz="2800" i="1" spc="190" dirty="0" smtClean="0">
                <a:latin typeface="Tahoma"/>
                <a:cs typeface="Tahoma"/>
              </a:rPr>
              <a:t>П</a:t>
            </a:r>
            <a:r>
              <a:rPr lang="ru-RU" sz="2800" i="1" spc="-45" dirty="0" smtClean="0">
                <a:latin typeface="Tahoma"/>
                <a:cs typeface="Tahoma"/>
              </a:rPr>
              <a:t>и</a:t>
            </a:r>
            <a:r>
              <a:rPr lang="ru-RU" sz="2800" i="1" spc="-80" dirty="0" smtClean="0">
                <a:latin typeface="Tahoma"/>
                <a:cs typeface="Tahoma"/>
              </a:rPr>
              <a:t>с</a:t>
            </a:r>
            <a:r>
              <a:rPr lang="ru-RU" sz="2800" i="1" spc="-185" dirty="0" smtClean="0">
                <a:latin typeface="Tahoma"/>
                <a:cs typeface="Tahoma"/>
              </a:rPr>
              <a:t>ь</a:t>
            </a:r>
            <a:r>
              <a:rPr lang="ru-RU" sz="2800" i="1" spc="60" dirty="0" smtClean="0">
                <a:latin typeface="Tahoma"/>
                <a:cs typeface="Tahoma"/>
              </a:rPr>
              <a:t>м</a:t>
            </a:r>
            <a:r>
              <a:rPr lang="ru-RU" sz="2800" i="1" spc="-25" dirty="0" smtClean="0">
                <a:latin typeface="Tahoma"/>
                <a:cs typeface="Tahoma"/>
              </a:rPr>
              <a:t>о</a:t>
            </a:r>
            <a:r>
              <a:rPr lang="ru-RU" sz="2800" i="1" spc="-254" dirty="0" smtClean="0">
                <a:latin typeface="Tahoma"/>
                <a:cs typeface="Tahoma"/>
              </a:rPr>
              <a:t> </a:t>
            </a:r>
            <a:r>
              <a:rPr lang="ru-RU" sz="2800" i="1" spc="240" dirty="0" err="1" smtClean="0">
                <a:latin typeface="Tahoma"/>
                <a:cs typeface="Tahoma"/>
              </a:rPr>
              <a:t>М</a:t>
            </a:r>
            <a:r>
              <a:rPr lang="ru-RU" sz="2800" i="1" spc="-45" dirty="0" err="1" smtClean="0">
                <a:latin typeface="Tahoma"/>
                <a:cs typeface="Tahoma"/>
              </a:rPr>
              <a:t>ин</a:t>
            </a:r>
            <a:r>
              <a:rPr lang="ru-RU" sz="2800" i="1" spc="-120" dirty="0" err="1" smtClean="0">
                <a:latin typeface="Tahoma"/>
                <a:cs typeface="Tahoma"/>
              </a:rPr>
              <a:t>п</a:t>
            </a:r>
            <a:r>
              <a:rPr lang="ru-RU" sz="2800" i="1" spc="-20" dirty="0" err="1" smtClean="0">
                <a:latin typeface="Tahoma"/>
                <a:cs typeface="Tahoma"/>
              </a:rPr>
              <a:t>р</a:t>
            </a:r>
            <a:r>
              <a:rPr lang="ru-RU" sz="2800" i="1" spc="5" dirty="0" err="1" smtClean="0">
                <a:latin typeface="Tahoma"/>
                <a:cs typeface="Tahoma"/>
              </a:rPr>
              <a:t>о</a:t>
            </a:r>
            <a:r>
              <a:rPr lang="ru-RU" sz="2800" i="1" spc="-80" dirty="0" err="1" smtClean="0">
                <a:latin typeface="Tahoma"/>
                <a:cs typeface="Tahoma"/>
              </a:rPr>
              <a:t>с</a:t>
            </a:r>
            <a:r>
              <a:rPr lang="ru-RU" sz="2800" i="1" spc="-170" dirty="0" err="1" smtClean="0">
                <a:latin typeface="Tahoma"/>
                <a:cs typeface="Tahoma"/>
              </a:rPr>
              <a:t>в</a:t>
            </a:r>
            <a:r>
              <a:rPr lang="ru-RU" sz="2800" i="1" spc="-175" dirty="0" err="1" smtClean="0">
                <a:latin typeface="Tahoma"/>
                <a:cs typeface="Tahoma"/>
              </a:rPr>
              <a:t>е</a:t>
            </a:r>
            <a:r>
              <a:rPr lang="ru-RU" sz="2800" i="1" spc="-35" dirty="0" err="1" smtClean="0">
                <a:latin typeface="Tahoma"/>
                <a:cs typeface="Tahoma"/>
              </a:rPr>
              <a:t>щ</a:t>
            </a:r>
            <a:r>
              <a:rPr lang="ru-RU" sz="2800" i="1" spc="-175" dirty="0" err="1" smtClean="0">
                <a:latin typeface="Tahoma"/>
                <a:cs typeface="Tahoma"/>
              </a:rPr>
              <a:t>е</a:t>
            </a:r>
            <a:r>
              <a:rPr lang="ru-RU" sz="2800" i="1" spc="-45" dirty="0" err="1" smtClean="0">
                <a:latin typeface="Tahoma"/>
                <a:cs typeface="Tahoma"/>
              </a:rPr>
              <a:t>ни</a:t>
            </a:r>
            <a:r>
              <a:rPr lang="ru-RU" sz="2800" i="1" spc="-165" dirty="0" err="1" smtClean="0">
                <a:latin typeface="Tahoma"/>
                <a:cs typeface="Tahoma"/>
              </a:rPr>
              <a:t>я</a:t>
            </a:r>
            <a:r>
              <a:rPr lang="ru-RU" sz="2800" i="1" spc="-300" dirty="0" smtClean="0">
                <a:latin typeface="Tahoma"/>
                <a:cs typeface="Tahoma"/>
              </a:rPr>
              <a:t> </a:t>
            </a:r>
            <a:r>
              <a:rPr lang="ru-RU" sz="2800" i="1" spc="5" dirty="0" smtClean="0">
                <a:latin typeface="Tahoma"/>
                <a:cs typeface="Tahoma"/>
              </a:rPr>
              <a:t>от  </a:t>
            </a:r>
            <a:r>
              <a:rPr lang="ru-RU" sz="2800" i="1" spc="-150" dirty="0" smtClean="0">
                <a:latin typeface="Tahoma"/>
                <a:cs typeface="Tahoma"/>
              </a:rPr>
              <a:t>1</a:t>
            </a:r>
            <a:r>
              <a:rPr lang="ru-RU" sz="2800" i="1" spc="-225" dirty="0" smtClean="0">
                <a:latin typeface="Tahoma"/>
                <a:cs typeface="Tahoma"/>
              </a:rPr>
              <a:t>2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0</a:t>
            </a:r>
            <a:r>
              <a:rPr lang="ru-RU" sz="2800" i="1" spc="-375" dirty="0" smtClean="0">
                <a:latin typeface="Tahoma"/>
                <a:cs typeface="Tahoma"/>
              </a:rPr>
              <a:t>5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202</a:t>
            </a:r>
            <a:r>
              <a:rPr lang="ru-RU" sz="2800" i="1" spc="-130" dirty="0" smtClean="0">
                <a:latin typeface="Tahoma"/>
                <a:cs typeface="Tahoma"/>
              </a:rPr>
              <a:t>3</a:t>
            </a:r>
            <a:r>
              <a:rPr lang="ru-RU" sz="2800" i="1" spc="-310" dirty="0" smtClean="0">
                <a:latin typeface="Tahoma"/>
                <a:cs typeface="Tahoma"/>
              </a:rPr>
              <a:t> </a:t>
            </a:r>
            <a:r>
              <a:rPr lang="ru-RU" sz="2800" i="1" spc="150" dirty="0" smtClean="0">
                <a:latin typeface="Tahoma"/>
                <a:cs typeface="Tahoma"/>
              </a:rPr>
              <a:t>№</a:t>
            </a:r>
            <a:r>
              <a:rPr lang="ru-RU" sz="2800" i="1" spc="-260" dirty="0" smtClean="0">
                <a:latin typeface="Tahoma"/>
                <a:cs typeface="Tahoma"/>
              </a:rPr>
              <a:t> </a:t>
            </a:r>
            <a:r>
              <a:rPr lang="ru-RU" sz="2800" i="1" spc="385" dirty="0" smtClean="0">
                <a:latin typeface="Tahoma"/>
                <a:cs typeface="Tahoma"/>
              </a:rPr>
              <a:t>А</a:t>
            </a:r>
            <a:r>
              <a:rPr lang="ru-RU" sz="2800" i="1" spc="40" dirty="0" smtClean="0">
                <a:latin typeface="Tahoma"/>
                <a:cs typeface="Tahoma"/>
              </a:rPr>
              <a:t>Б</a:t>
            </a:r>
            <a:r>
              <a:rPr lang="ru-RU" sz="2800" i="1" spc="-260" dirty="0" smtClean="0">
                <a:latin typeface="Tahoma"/>
                <a:cs typeface="Tahoma"/>
              </a:rPr>
              <a:t>-</a:t>
            </a:r>
            <a:r>
              <a:rPr lang="ru-RU" sz="2800" i="1" spc="-150" dirty="0" smtClean="0">
                <a:latin typeface="Tahoma"/>
                <a:cs typeface="Tahoma"/>
              </a:rPr>
              <a:t>2071</a:t>
            </a:r>
            <a:r>
              <a:rPr lang="ru-RU" sz="2800" i="1" spc="275" dirty="0" smtClean="0">
                <a:latin typeface="Tahoma"/>
                <a:cs typeface="Tahoma"/>
              </a:rPr>
              <a:t>/</a:t>
            </a:r>
            <a:r>
              <a:rPr lang="ru-RU" sz="2800" i="1" spc="-150" dirty="0" smtClean="0">
                <a:latin typeface="Tahoma"/>
                <a:cs typeface="Tahoma"/>
              </a:rPr>
              <a:t>0</a:t>
            </a:r>
            <a:r>
              <a:rPr lang="ru-RU" sz="2800" i="1" spc="-130" dirty="0" smtClean="0">
                <a:latin typeface="Tahoma"/>
                <a:cs typeface="Tahoma"/>
              </a:rPr>
              <a:t>7</a:t>
            </a:r>
            <a:endParaRPr lang="ru-RU" sz="2800" i="1" dirty="0" smtClean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5400" i="1" dirty="0" smtClean="0"/>
              <a:t>Благодарю за внимание</a:t>
            </a:r>
            <a:endParaRPr lang="ru-RU" sz="5400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Чистова Алина Сергеевна, история и обществознание</a:t>
            </a:r>
          </a:p>
          <a:p>
            <a:r>
              <a:rPr lang="ru-RU" dirty="0" smtClean="0"/>
              <a:t>Гладков Аркадий Викторович, история и обществознание</a:t>
            </a:r>
          </a:p>
          <a:p>
            <a:r>
              <a:rPr lang="ru-RU" dirty="0" smtClean="0"/>
              <a:t>Нечаева Оксана Дмитриевна, учитель физической культуры</a:t>
            </a:r>
          </a:p>
          <a:p>
            <a:r>
              <a:rPr lang="ru-RU" dirty="0" err="1" smtClean="0"/>
              <a:t>Жовнер</a:t>
            </a:r>
            <a:r>
              <a:rPr lang="ru-RU" dirty="0" smtClean="0"/>
              <a:t> Елена Владимировна, учитель технологии</a:t>
            </a:r>
          </a:p>
          <a:p>
            <a:r>
              <a:rPr lang="ru-RU" dirty="0" smtClean="0"/>
              <a:t>Гусев Евгений Александрович, учитель технологии</a:t>
            </a:r>
          </a:p>
          <a:p>
            <a:r>
              <a:rPr lang="ru-RU" dirty="0" smtClean="0"/>
              <a:t>Смирнова Надежда Леонидовна, учитель химии</a:t>
            </a:r>
          </a:p>
          <a:p>
            <a:r>
              <a:rPr lang="ru-RU" dirty="0" err="1" smtClean="0"/>
              <a:t>Дурандина</a:t>
            </a:r>
            <a:r>
              <a:rPr lang="ru-RU" dirty="0" smtClean="0"/>
              <a:t> Светлана Эдуардовна, учитель русского языка и литературы</a:t>
            </a:r>
          </a:p>
          <a:p>
            <a:r>
              <a:rPr lang="ru-RU" dirty="0" err="1" smtClean="0"/>
              <a:t>Багуля</a:t>
            </a:r>
            <a:r>
              <a:rPr lang="ru-RU" dirty="0" smtClean="0"/>
              <a:t> Мария Семеновна, </a:t>
            </a:r>
            <a:r>
              <a:rPr lang="ru-RU" dirty="0" smtClean="0"/>
              <a:t>педагог-психолог</a:t>
            </a: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Аттестация педагогов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/>
          </a:bodyPr>
          <a:lstStyle/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r>
              <a:rPr lang="ru-RU" spc="150" dirty="0" smtClean="0">
                <a:latin typeface="Tahoma"/>
                <a:cs typeface="Tahoma"/>
              </a:rPr>
              <a:t>С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150" dirty="0" smtClean="0">
                <a:latin typeface="Tahoma"/>
                <a:cs typeface="Tahoma"/>
              </a:rPr>
              <a:t>0</a:t>
            </a:r>
            <a:r>
              <a:rPr lang="ru-RU" spc="-225" dirty="0" smtClean="0">
                <a:latin typeface="Tahoma"/>
                <a:cs typeface="Tahoma"/>
              </a:rPr>
              <a:t>1</a:t>
            </a:r>
            <a:r>
              <a:rPr lang="ru-RU" spc="-114" dirty="0" smtClean="0">
                <a:latin typeface="Tahoma"/>
                <a:cs typeface="Tahoma"/>
              </a:rPr>
              <a:t>.</a:t>
            </a:r>
            <a:r>
              <a:rPr lang="ru-RU" spc="-150" dirty="0" smtClean="0">
                <a:latin typeface="Tahoma"/>
                <a:cs typeface="Tahoma"/>
              </a:rPr>
              <a:t>0</a:t>
            </a:r>
            <a:r>
              <a:rPr lang="ru-RU" spc="-300" dirty="0" smtClean="0">
                <a:latin typeface="Tahoma"/>
                <a:cs typeface="Tahoma"/>
              </a:rPr>
              <a:t>9</a:t>
            </a:r>
            <a:r>
              <a:rPr lang="ru-RU" spc="-114" dirty="0" smtClean="0">
                <a:latin typeface="Tahoma"/>
                <a:cs typeface="Tahoma"/>
              </a:rPr>
              <a:t>.</a:t>
            </a:r>
            <a:r>
              <a:rPr lang="ru-RU" spc="-150" dirty="0" smtClean="0">
                <a:latin typeface="Tahoma"/>
                <a:cs typeface="Tahoma"/>
              </a:rPr>
              <a:t>202</a:t>
            </a:r>
            <a:r>
              <a:rPr lang="ru-RU" spc="-130" dirty="0" smtClean="0">
                <a:latin typeface="Tahoma"/>
                <a:cs typeface="Tahoma"/>
              </a:rPr>
              <a:t>3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55" dirty="0" smtClean="0">
                <a:latin typeface="Tahoma"/>
                <a:cs typeface="Tahoma"/>
              </a:rPr>
              <a:t>т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5" dirty="0" smtClean="0">
                <a:latin typeface="Tahoma"/>
                <a:cs typeface="Tahoma"/>
              </a:rPr>
              <a:t>т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00" dirty="0" smtClean="0">
                <a:latin typeface="Tahoma"/>
                <a:cs typeface="Tahoma"/>
              </a:rPr>
              <a:t>л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28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55" dirty="0" smtClean="0">
                <a:latin typeface="Tahoma"/>
                <a:cs typeface="Tahoma"/>
              </a:rPr>
              <a:t>й  </a:t>
            </a:r>
            <a:r>
              <a:rPr lang="ru-RU" spc="19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290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55" dirty="0" smtClean="0">
                <a:latin typeface="Tahoma"/>
                <a:cs typeface="Tahoma"/>
              </a:rPr>
              <a:t>т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45" dirty="0" smtClean="0">
                <a:latin typeface="Tahoma"/>
                <a:cs typeface="Tahoma"/>
              </a:rPr>
              <a:t>ии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dirty="0" smtClean="0">
                <a:latin typeface="Tahoma"/>
                <a:cs typeface="Tahoma"/>
              </a:rPr>
              <a:t>В</a:t>
            </a:r>
            <a:r>
              <a:rPr lang="ru-RU" spc="-32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35" dirty="0" smtClean="0">
                <a:latin typeface="Tahoma"/>
                <a:cs typeface="Tahoma"/>
              </a:rPr>
              <a:t>м 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5" dirty="0" smtClean="0">
                <a:latin typeface="Tahoma"/>
                <a:cs typeface="Tahoma"/>
              </a:rPr>
              <a:t>к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20" dirty="0" smtClean="0">
                <a:latin typeface="Tahoma"/>
                <a:cs typeface="Tahoma"/>
              </a:rPr>
              <a:t>тр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к  </a:t>
            </a:r>
            <a:r>
              <a:rPr lang="ru-RU" spc="-45" dirty="0" smtClean="0">
                <a:latin typeface="Tahoma"/>
                <a:cs typeface="Tahoma"/>
              </a:rPr>
              <a:t>комиссии </a:t>
            </a:r>
            <a:r>
              <a:rPr lang="ru-RU" spc="-100" dirty="0" smtClean="0">
                <a:latin typeface="Tahoma"/>
                <a:cs typeface="Tahoma"/>
              </a:rPr>
              <a:t>для </a:t>
            </a:r>
            <a:r>
              <a:rPr lang="ru-RU" spc="-70" dirty="0" smtClean="0">
                <a:latin typeface="Tahoma"/>
                <a:cs typeface="Tahoma"/>
              </a:rPr>
              <a:t>аттестации </a:t>
            </a:r>
            <a:r>
              <a:rPr lang="ru-RU" spc="-120" dirty="0" smtClean="0">
                <a:latin typeface="Tahoma"/>
                <a:cs typeface="Tahoma"/>
              </a:rPr>
              <a:t>на </a:t>
            </a:r>
            <a:r>
              <a:rPr lang="ru-RU" spc="210" dirty="0" smtClean="0">
                <a:latin typeface="Tahoma"/>
                <a:cs typeface="Tahoma"/>
              </a:rPr>
              <a:t>СЗД. </a:t>
            </a:r>
            <a:r>
              <a:rPr lang="ru-RU" spc="-800" dirty="0" smtClean="0">
                <a:latin typeface="Tahoma"/>
                <a:cs typeface="Tahoma"/>
              </a:rPr>
              <a:t> </a:t>
            </a:r>
            <a:endParaRPr lang="ru-RU" spc="-800" dirty="0" smtClean="0">
              <a:latin typeface="Tahoma"/>
              <a:cs typeface="Tahoma"/>
            </a:endParaRPr>
          </a:p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r>
              <a:rPr lang="ru-RU" spc="80" dirty="0" smtClean="0">
                <a:latin typeface="Tahoma"/>
                <a:cs typeface="Tahoma"/>
              </a:rPr>
              <a:t>К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45" dirty="0" smtClean="0">
                <a:latin typeface="Tahoma"/>
                <a:cs typeface="Tahoma"/>
              </a:rPr>
              <a:t>ф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45" dirty="0" smtClean="0">
                <a:latin typeface="Tahoma"/>
                <a:cs typeface="Tahoma"/>
              </a:rPr>
              <a:t>нн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20" dirty="0" smtClean="0">
                <a:latin typeface="Tahoma"/>
                <a:cs typeface="Tahoma"/>
              </a:rPr>
              <a:t>и</a:t>
            </a:r>
            <a:r>
              <a:rPr lang="ru-RU" spc="-100" dirty="0" smtClean="0">
                <a:latin typeface="Tahoma"/>
                <a:cs typeface="Tahoma"/>
              </a:rPr>
              <a:t>,  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0" dirty="0" smtClean="0">
                <a:latin typeface="Tahoma"/>
                <a:cs typeface="Tahoma"/>
              </a:rPr>
              <a:t>л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5" dirty="0" smtClean="0">
                <a:latin typeface="Tahoma"/>
                <a:cs typeface="Tahoma"/>
              </a:rPr>
              <a:t>т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с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250" dirty="0" smtClean="0">
                <a:latin typeface="Tahoma"/>
                <a:cs typeface="Tahoma"/>
              </a:rPr>
              <a:t>я</a:t>
            </a:r>
            <a:r>
              <a:rPr lang="ru-RU" spc="-100" dirty="0" smtClean="0">
                <a:latin typeface="Tahoma"/>
                <a:cs typeface="Tahoma"/>
              </a:rPr>
              <a:t>,</a:t>
            </a:r>
            <a:r>
              <a:rPr lang="ru-RU" spc="-305" dirty="0" smtClean="0">
                <a:latin typeface="Tahoma"/>
                <a:cs typeface="Tahoma"/>
              </a:rPr>
              <a:t> 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5" dirty="0" smtClean="0">
                <a:latin typeface="Tahoma"/>
                <a:cs typeface="Tahoma"/>
              </a:rPr>
              <a:t>т  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80" dirty="0" smtClean="0">
                <a:latin typeface="Tahoma"/>
                <a:cs typeface="Tahoma"/>
              </a:rPr>
              <a:t>сс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endParaRPr lang="ru-RU" spc="-295" dirty="0" smtClean="0">
              <a:latin typeface="Tahoma"/>
              <a:cs typeface="Tahoma"/>
            </a:endParaRPr>
          </a:p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r>
              <a:rPr lang="ru-RU" spc="-170" dirty="0" smtClean="0">
                <a:latin typeface="Tahoma"/>
                <a:cs typeface="Tahoma"/>
              </a:rPr>
              <a:t>Та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5" dirty="0" smtClean="0">
                <a:latin typeface="Tahoma"/>
                <a:cs typeface="Tahoma"/>
              </a:rPr>
              <a:t>т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45" dirty="0" smtClean="0">
                <a:latin typeface="Tahoma"/>
                <a:cs typeface="Tahoma"/>
              </a:rPr>
              <a:t>й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55" dirty="0" smtClean="0">
                <a:latin typeface="Tahoma"/>
                <a:cs typeface="Tahoma"/>
              </a:rPr>
              <a:t>т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ю</a:t>
            </a:r>
            <a:r>
              <a:rPr lang="ru-RU" spc="-30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35" dirty="0" smtClean="0">
                <a:latin typeface="Tahoma"/>
                <a:cs typeface="Tahoma"/>
              </a:rPr>
              <a:t>е  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220" dirty="0" smtClean="0">
                <a:latin typeface="Tahoma"/>
                <a:cs typeface="Tahoma"/>
              </a:rPr>
              <a:t>–</a:t>
            </a:r>
            <a:r>
              <a:rPr lang="ru-RU" spc="-285" dirty="0" smtClean="0">
                <a:latin typeface="Tahoma"/>
                <a:cs typeface="Tahoma"/>
              </a:rPr>
              <a:t> </a:t>
            </a:r>
            <a:r>
              <a:rPr lang="ru-RU" spc="155" dirty="0" smtClean="0">
                <a:latin typeface="Tahoma"/>
                <a:cs typeface="Tahoma"/>
              </a:rPr>
              <a:t>«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10" dirty="0" smtClean="0">
                <a:latin typeface="Tahoma"/>
                <a:cs typeface="Tahoma"/>
              </a:rPr>
              <a:t>г</a:t>
            </a:r>
            <a:r>
              <a:rPr lang="ru-RU" spc="-50" dirty="0" smtClean="0">
                <a:latin typeface="Tahoma"/>
                <a:cs typeface="Tahoma"/>
              </a:rPr>
              <a:t>-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145" dirty="0" smtClean="0">
                <a:latin typeface="Tahoma"/>
                <a:cs typeface="Tahoma"/>
              </a:rPr>
              <a:t>»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dirty="0" smtClean="0">
                <a:latin typeface="Tahoma"/>
                <a:cs typeface="Tahoma"/>
              </a:rPr>
              <a:t> </a:t>
            </a:r>
            <a:r>
              <a:rPr lang="ru-RU" spc="-60" dirty="0" smtClean="0">
                <a:latin typeface="Tahoma"/>
                <a:cs typeface="Tahoma"/>
              </a:rPr>
              <a:t>«педагог-наставник».</a:t>
            </a:r>
          </a:p>
          <a:p>
            <a:pPr marL="12700" marR="5080">
              <a:lnSpc>
                <a:spcPts val="2920"/>
              </a:lnSpc>
              <a:spcBef>
                <a:spcPts val="385"/>
              </a:spcBef>
              <a:buNone/>
            </a:pPr>
            <a:endParaRPr lang="ru-RU" dirty="0" smtClean="0">
              <a:latin typeface="Tahoma"/>
              <a:cs typeface="Tahoma"/>
            </a:endParaRPr>
          </a:p>
          <a:p>
            <a:pPr marL="12700" marR="998219" algn="ctr">
              <a:lnSpc>
                <a:spcPts val="2930"/>
              </a:lnSpc>
              <a:spcBef>
                <a:spcPts val="1790"/>
              </a:spcBef>
              <a:buNone/>
            </a:pPr>
            <a:r>
              <a:rPr lang="ru-RU" sz="2400" i="1" spc="265" dirty="0" smtClean="0">
                <a:latin typeface="Tahoma"/>
                <a:cs typeface="Tahoma"/>
              </a:rPr>
              <a:t>П</a:t>
            </a:r>
            <a:r>
              <a:rPr lang="ru-RU" sz="2400" i="1" spc="-20" dirty="0" smtClean="0">
                <a:latin typeface="Tahoma"/>
                <a:cs typeface="Tahoma"/>
              </a:rPr>
              <a:t>р</a:t>
            </a:r>
            <a:r>
              <a:rPr lang="ru-RU" sz="2400" i="1" spc="-45" dirty="0" smtClean="0">
                <a:latin typeface="Tahoma"/>
                <a:cs typeface="Tahoma"/>
              </a:rPr>
              <a:t>и</a:t>
            </a:r>
            <a:r>
              <a:rPr lang="ru-RU" sz="2400" i="1" spc="-100" dirty="0" smtClean="0">
                <a:latin typeface="Tahoma"/>
                <a:cs typeface="Tahoma"/>
              </a:rPr>
              <a:t>к</a:t>
            </a:r>
            <a:r>
              <a:rPr lang="ru-RU" sz="2400" i="1" spc="-170" dirty="0" smtClean="0">
                <a:latin typeface="Tahoma"/>
                <a:cs typeface="Tahoma"/>
              </a:rPr>
              <a:t>а</a:t>
            </a:r>
            <a:r>
              <a:rPr lang="ru-RU" sz="2400" i="1" spc="-135" dirty="0" smtClean="0">
                <a:latin typeface="Tahoma"/>
                <a:cs typeface="Tahoma"/>
              </a:rPr>
              <a:t>з</a:t>
            </a:r>
            <a:r>
              <a:rPr lang="ru-RU" sz="2400" i="1" spc="-300" dirty="0" smtClean="0">
                <a:latin typeface="Tahoma"/>
                <a:cs typeface="Tahoma"/>
              </a:rPr>
              <a:t> </a:t>
            </a:r>
            <a:r>
              <a:rPr lang="ru-RU" sz="2400" i="1" spc="240" dirty="0" err="1" smtClean="0">
                <a:latin typeface="Tahoma"/>
                <a:cs typeface="Tahoma"/>
              </a:rPr>
              <a:t>М</a:t>
            </a:r>
            <a:r>
              <a:rPr lang="ru-RU" sz="2400" i="1" spc="-45" dirty="0" err="1" smtClean="0">
                <a:latin typeface="Tahoma"/>
                <a:cs typeface="Tahoma"/>
              </a:rPr>
              <a:t>ин</a:t>
            </a:r>
            <a:r>
              <a:rPr lang="ru-RU" sz="2400" i="1" spc="-120" dirty="0" err="1" smtClean="0">
                <a:latin typeface="Tahoma"/>
                <a:cs typeface="Tahoma"/>
              </a:rPr>
              <a:t>п</a:t>
            </a:r>
            <a:r>
              <a:rPr lang="ru-RU" sz="2400" i="1" spc="-20" dirty="0" err="1" smtClean="0">
                <a:latin typeface="Tahoma"/>
                <a:cs typeface="Tahoma"/>
              </a:rPr>
              <a:t>р</a:t>
            </a:r>
            <a:r>
              <a:rPr lang="ru-RU" sz="2400" i="1" spc="5" dirty="0" err="1" smtClean="0">
                <a:latin typeface="Tahoma"/>
                <a:cs typeface="Tahoma"/>
              </a:rPr>
              <a:t>о</a:t>
            </a:r>
            <a:r>
              <a:rPr lang="ru-RU" sz="2400" i="1" spc="-80" dirty="0" err="1" smtClean="0">
                <a:latin typeface="Tahoma"/>
                <a:cs typeface="Tahoma"/>
              </a:rPr>
              <a:t>с</a:t>
            </a:r>
            <a:r>
              <a:rPr lang="ru-RU" sz="2400" i="1" spc="-170" dirty="0" err="1" smtClean="0">
                <a:latin typeface="Tahoma"/>
                <a:cs typeface="Tahoma"/>
              </a:rPr>
              <a:t>в</a:t>
            </a:r>
            <a:r>
              <a:rPr lang="ru-RU" sz="2400" i="1" spc="-175" dirty="0" err="1" smtClean="0">
                <a:latin typeface="Tahoma"/>
                <a:cs typeface="Tahoma"/>
              </a:rPr>
              <a:t>е</a:t>
            </a:r>
            <a:r>
              <a:rPr lang="ru-RU" sz="2400" i="1" spc="-35" dirty="0" err="1" smtClean="0">
                <a:latin typeface="Tahoma"/>
                <a:cs typeface="Tahoma"/>
              </a:rPr>
              <a:t>щ</a:t>
            </a:r>
            <a:r>
              <a:rPr lang="ru-RU" sz="2400" i="1" spc="-175" dirty="0" err="1" smtClean="0">
                <a:latin typeface="Tahoma"/>
                <a:cs typeface="Tahoma"/>
              </a:rPr>
              <a:t>е</a:t>
            </a:r>
            <a:r>
              <a:rPr lang="ru-RU" sz="2400" i="1" spc="-45" dirty="0" err="1" smtClean="0">
                <a:latin typeface="Tahoma"/>
                <a:cs typeface="Tahoma"/>
              </a:rPr>
              <a:t>ни</a:t>
            </a:r>
            <a:r>
              <a:rPr lang="ru-RU" sz="2400" i="1" spc="-165" dirty="0" err="1" smtClean="0">
                <a:latin typeface="Tahoma"/>
                <a:cs typeface="Tahoma"/>
              </a:rPr>
              <a:t>я</a:t>
            </a:r>
            <a:r>
              <a:rPr lang="ru-RU" sz="2400" i="1" spc="-300" dirty="0" smtClean="0">
                <a:latin typeface="Tahoma"/>
                <a:cs typeface="Tahoma"/>
              </a:rPr>
              <a:t> </a:t>
            </a:r>
            <a:r>
              <a:rPr lang="ru-RU" sz="2400" i="1" spc="5" dirty="0" smtClean="0">
                <a:latin typeface="Tahoma"/>
                <a:cs typeface="Tahoma"/>
              </a:rPr>
              <a:t>от  </a:t>
            </a:r>
            <a:r>
              <a:rPr lang="ru-RU" sz="2400" i="1" spc="-150" dirty="0" smtClean="0">
                <a:latin typeface="Tahoma"/>
                <a:cs typeface="Tahoma"/>
              </a:rPr>
              <a:t>24</a:t>
            </a:r>
            <a:r>
              <a:rPr lang="ru-RU" sz="2400" i="1" spc="-114" dirty="0" smtClean="0">
                <a:latin typeface="Tahoma"/>
                <a:cs typeface="Tahoma"/>
              </a:rPr>
              <a:t>.</a:t>
            </a:r>
            <a:r>
              <a:rPr lang="ru-RU" sz="2400" i="1" spc="-150" dirty="0" smtClean="0">
                <a:latin typeface="Tahoma"/>
                <a:cs typeface="Tahoma"/>
              </a:rPr>
              <a:t>0</a:t>
            </a:r>
            <a:r>
              <a:rPr lang="ru-RU" sz="2400" i="1" spc="-300" dirty="0" smtClean="0">
                <a:latin typeface="Tahoma"/>
                <a:cs typeface="Tahoma"/>
              </a:rPr>
              <a:t>3</a:t>
            </a:r>
            <a:r>
              <a:rPr lang="ru-RU" sz="2400" i="1" spc="-114" dirty="0" smtClean="0">
                <a:latin typeface="Tahoma"/>
                <a:cs typeface="Tahoma"/>
              </a:rPr>
              <a:t>.</a:t>
            </a:r>
            <a:r>
              <a:rPr lang="ru-RU" sz="2400" i="1" spc="-150" dirty="0" smtClean="0">
                <a:latin typeface="Tahoma"/>
                <a:cs typeface="Tahoma"/>
              </a:rPr>
              <a:t>202</a:t>
            </a:r>
            <a:r>
              <a:rPr lang="ru-RU" sz="2400" i="1" spc="-130" dirty="0" smtClean="0">
                <a:latin typeface="Tahoma"/>
                <a:cs typeface="Tahoma"/>
              </a:rPr>
              <a:t>3</a:t>
            </a:r>
            <a:r>
              <a:rPr lang="ru-RU" sz="2400" i="1" spc="-310" dirty="0" smtClean="0">
                <a:latin typeface="Tahoma"/>
                <a:cs typeface="Tahoma"/>
              </a:rPr>
              <a:t> </a:t>
            </a:r>
            <a:r>
              <a:rPr lang="ru-RU" sz="2400" i="1" spc="150" dirty="0" smtClean="0">
                <a:latin typeface="Tahoma"/>
                <a:cs typeface="Tahoma"/>
              </a:rPr>
              <a:t>№</a:t>
            </a:r>
            <a:r>
              <a:rPr lang="ru-RU" sz="2400" i="1" spc="-260" dirty="0" smtClean="0">
                <a:latin typeface="Tahoma"/>
                <a:cs typeface="Tahoma"/>
              </a:rPr>
              <a:t> </a:t>
            </a:r>
            <a:r>
              <a:rPr lang="ru-RU" sz="2400" i="1" spc="-150" dirty="0" smtClean="0">
                <a:latin typeface="Tahoma"/>
                <a:cs typeface="Tahoma"/>
              </a:rPr>
              <a:t>19</a:t>
            </a:r>
            <a:r>
              <a:rPr lang="ru-RU" sz="2400" i="1" spc="-130" dirty="0" smtClean="0">
                <a:latin typeface="Tahoma"/>
                <a:cs typeface="Tahoma"/>
              </a:rPr>
              <a:t>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Профстандарт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«Специалист в области воспитания»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13970" algn="just">
              <a:lnSpc>
                <a:spcPts val="2930"/>
              </a:lnSpc>
              <a:spcBef>
                <a:spcPts val="380"/>
              </a:spcBef>
            </a:pPr>
            <a:r>
              <a:rPr lang="ru-RU" spc="150" dirty="0" smtClean="0">
                <a:latin typeface="Tahoma"/>
                <a:cs typeface="Tahoma"/>
              </a:rPr>
              <a:t>С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150" dirty="0" smtClean="0">
                <a:latin typeface="Tahoma"/>
                <a:cs typeface="Tahoma"/>
              </a:rPr>
              <a:t>0</a:t>
            </a:r>
            <a:r>
              <a:rPr lang="ru-RU" spc="-225" dirty="0" smtClean="0">
                <a:latin typeface="Tahoma"/>
                <a:cs typeface="Tahoma"/>
              </a:rPr>
              <a:t>1</a:t>
            </a:r>
            <a:r>
              <a:rPr lang="ru-RU" spc="-114" dirty="0" smtClean="0">
                <a:latin typeface="Tahoma"/>
                <a:cs typeface="Tahoma"/>
              </a:rPr>
              <a:t>.</a:t>
            </a:r>
            <a:r>
              <a:rPr lang="ru-RU" spc="-150" dirty="0" smtClean="0">
                <a:latin typeface="Tahoma"/>
                <a:cs typeface="Tahoma"/>
              </a:rPr>
              <a:t>0</a:t>
            </a:r>
            <a:r>
              <a:rPr lang="ru-RU" spc="-300" dirty="0" smtClean="0">
                <a:latin typeface="Tahoma"/>
                <a:cs typeface="Tahoma"/>
              </a:rPr>
              <a:t>9</a:t>
            </a:r>
            <a:r>
              <a:rPr lang="ru-RU" spc="-114" dirty="0" smtClean="0">
                <a:latin typeface="Tahoma"/>
                <a:cs typeface="Tahoma"/>
              </a:rPr>
              <a:t>.</a:t>
            </a:r>
            <a:r>
              <a:rPr lang="ru-RU" spc="-150" dirty="0" smtClean="0">
                <a:latin typeface="Tahoma"/>
                <a:cs typeface="Tahoma"/>
              </a:rPr>
              <a:t>202</a:t>
            </a:r>
            <a:r>
              <a:rPr lang="ru-RU" spc="-130" dirty="0" smtClean="0">
                <a:latin typeface="Tahoma"/>
                <a:cs typeface="Tahoma"/>
              </a:rPr>
              <a:t>3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й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5" dirty="0" smtClean="0">
                <a:latin typeface="Tahoma"/>
                <a:cs typeface="Tahoma"/>
              </a:rPr>
              <a:t>т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55" dirty="0" smtClean="0">
                <a:latin typeface="Tahoma"/>
                <a:cs typeface="Tahoma"/>
              </a:rPr>
              <a:t>й  </a:t>
            </a:r>
            <a:r>
              <a:rPr lang="ru-RU" spc="-120" dirty="0" err="1" smtClean="0">
                <a:latin typeface="Tahoma"/>
                <a:cs typeface="Tahoma"/>
              </a:rPr>
              <a:t>п</a:t>
            </a:r>
            <a:r>
              <a:rPr lang="ru-RU" spc="-20" dirty="0" err="1" smtClean="0">
                <a:latin typeface="Tahoma"/>
                <a:cs typeface="Tahoma"/>
              </a:rPr>
              <a:t>р</a:t>
            </a:r>
            <a:r>
              <a:rPr lang="ru-RU" spc="5" dirty="0" err="1" smtClean="0">
                <a:latin typeface="Tahoma"/>
                <a:cs typeface="Tahoma"/>
              </a:rPr>
              <a:t>о</a:t>
            </a:r>
            <a:r>
              <a:rPr lang="ru-RU" spc="45" dirty="0" err="1" smtClean="0">
                <a:latin typeface="Tahoma"/>
                <a:cs typeface="Tahoma"/>
              </a:rPr>
              <a:t>ф</a:t>
            </a:r>
            <a:r>
              <a:rPr lang="ru-RU" spc="-5" dirty="0" err="1" smtClean="0">
                <a:latin typeface="Tahoma"/>
                <a:cs typeface="Tahoma"/>
              </a:rPr>
              <a:t>с</a:t>
            </a:r>
            <a:r>
              <a:rPr lang="ru-RU" spc="-20" dirty="0" err="1" smtClean="0">
                <a:latin typeface="Tahoma"/>
                <a:cs typeface="Tahoma"/>
              </a:rPr>
              <a:t>т</a:t>
            </a:r>
            <a:r>
              <a:rPr lang="ru-RU" spc="-170" dirty="0" err="1" smtClean="0">
                <a:latin typeface="Tahoma"/>
                <a:cs typeface="Tahoma"/>
              </a:rPr>
              <a:t>а</a:t>
            </a:r>
            <a:r>
              <a:rPr lang="ru-RU" spc="-45" dirty="0" err="1" smtClean="0">
                <a:latin typeface="Tahoma"/>
                <a:cs typeface="Tahoma"/>
              </a:rPr>
              <a:t>н</a:t>
            </a:r>
            <a:r>
              <a:rPr lang="ru-RU" spc="45" dirty="0" err="1" smtClean="0">
                <a:latin typeface="Tahoma"/>
                <a:cs typeface="Tahoma"/>
              </a:rPr>
              <a:t>д</a:t>
            </a:r>
            <a:r>
              <a:rPr lang="ru-RU" spc="-170" dirty="0" err="1" smtClean="0">
                <a:latin typeface="Tahoma"/>
                <a:cs typeface="Tahoma"/>
              </a:rPr>
              <a:t>а</a:t>
            </a:r>
            <a:r>
              <a:rPr lang="ru-RU" spc="-20" dirty="0" err="1" smtClean="0">
                <a:latin typeface="Tahoma"/>
                <a:cs typeface="Tahoma"/>
              </a:rPr>
              <a:t>р</a:t>
            </a:r>
            <a:r>
              <a:rPr lang="ru-RU" spc="-170" dirty="0" err="1" smtClean="0">
                <a:latin typeface="Tahoma"/>
                <a:cs typeface="Tahoma"/>
              </a:rPr>
              <a:t>т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endParaRPr lang="ru-RU" spc="-295" dirty="0" smtClean="0">
              <a:latin typeface="Tahoma"/>
              <a:cs typeface="Tahoma"/>
            </a:endParaRPr>
          </a:p>
          <a:p>
            <a:pPr marL="12700" marR="13970" algn="just">
              <a:lnSpc>
                <a:spcPts val="2930"/>
              </a:lnSpc>
              <a:spcBef>
                <a:spcPts val="380"/>
              </a:spcBef>
            </a:pPr>
            <a:r>
              <a:rPr lang="ru-RU" spc="280" dirty="0" smtClean="0">
                <a:latin typeface="Tahoma"/>
                <a:cs typeface="Tahoma"/>
              </a:rPr>
              <a:t>И</a:t>
            </a:r>
            <a:r>
              <a:rPr lang="ru-RU" spc="50" dirty="0" smtClean="0">
                <a:latin typeface="Tahoma"/>
                <a:cs typeface="Tahoma"/>
              </a:rPr>
              <a:t>м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вв</a:t>
            </a:r>
            <a:r>
              <a:rPr lang="ru-RU" spc="-175" dirty="0" smtClean="0">
                <a:latin typeface="Tahoma"/>
                <a:cs typeface="Tahoma"/>
              </a:rPr>
              <a:t>ел</a:t>
            </a:r>
            <a:r>
              <a:rPr lang="ru-RU" spc="-55" dirty="0" smtClean="0">
                <a:latin typeface="Tahoma"/>
                <a:cs typeface="Tahoma"/>
              </a:rPr>
              <a:t>и  </a:t>
            </a:r>
            <a:r>
              <a:rPr lang="ru-RU" spc="-20" dirty="0" smtClean="0">
                <a:latin typeface="Tahoma"/>
                <a:cs typeface="Tahoma"/>
              </a:rPr>
              <a:t>тр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29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40" dirty="0" smtClean="0">
                <a:latin typeface="Tahoma"/>
                <a:cs typeface="Tahoma"/>
              </a:rPr>
              <a:t>а 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5" dirty="0" smtClean="0">
                <a:latin typeface="Tahoma"/>
                <a:cs typeface="Tahoma"/>
              </a:rPr>
              <a:t>к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10" dirty="0" smtClean="0">
                <a:latin typeface="Tahoma"/>
                <a:cs typeface="Tahoma"/>
              </a:rPr>
              <a:t>ю.</a:t>
            </a:r>
            <a:endParaRPr lang="ru-RU" dirty="0" smtClean="0">
              <a:latin typeface="Tahoma"/>
              <a:cs typeface="Tahoma"/>
            </a:endParaRPr>
          </a:p>
          <a:p>
            <a:pPr marL="12700" algn="just">
              <a:lnSpc>
                <a:spcPts val="2745"/>
              </a:lnSpc>
            </a:pPr>
            <a:r>
              <a:rPr lang="ru-RU" spc="31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5" dirty="0" smtClean="0">
                <a:latin typeface="Tahoma"/>
                <a:cs typeface="Tahoma"/>
              </a:rPr>
              <a:t>ку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т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яе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на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социального</a:t>
            </a:r>
            <a:r>
              <a:rPr lang="ru-RU" spc="-250" dirty="0" smtClean="0">
                <a:latin typeface="Tahoma"/>
                <a:cs typeface="Tahoma"/>
              </a:rPr>
              <a:t> </a:t>
            </a:r>
            <a:r>
              <a:rPr lang="ru-RU" spc="-85" dirty="0" smtClean="0">
                <a:latin typeface="Tahoma"/>
                <a:cs typeface="Tahoma"/>
              </a:rPr>
              <a:t>педагога,</a:t>
            </a:r>
            <a:r>
              <a:rPr lang="ru-RU" spc="-305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педагога- </a:t>
            </a:r>
            <a:r>
              <a:rPr lang="ru-RU" spc="-800" dirty="0" smtClean="0">
                <a:latin typeface="Tahoma"/>
                <a:cs typeface="Tahoma"/>
              </a:rPr>
              <a:t>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00" dirty="0" smtClean="0">
                <a:latin typeface="Tahoma"/>
                <a:cs typeface="Tahoma"/>
              </a:rPr>
              <a:t>,</a:t>
            </a:r>
            <a:r>
              <a:rPr lang="ru-RU" spc="-305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ел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30" dirty="0" smtClean="0">
                <a:latin typeface="Tahoma"/>
                <a:cs typeface="Tahoma"/>
              </a:rPr>
              <a:t>Г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490" dirty="0" smtClean="0">
                <a:latin typeface="Tahoma"/>
                <a:cs typeface="Tahoma"/>
              </a:rPr>
              <a:t>П</a:t>
            </a:r>
            <a:r>
              <a:rPr lang="ru-RU" spc="315" dirty="0" smtClean="0">
                <a:latin typeface="Tahoma"/>
                <a:cs typeface="Tahoma"/>
              </a:rPr>
              <a:t>Д</a:t>
            </a:r>
            <a:r>
              <a:rPr lang="ru-RU" spc="-100" dirty="0" smtClean="0">
                <a:latin typeface="Tahoma"/>
                <a:cs typeface="Tahoma"/>
              </a:rPr>
              <a:t>,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50" dirty="0" smtClean="0">
                <a:latin typeface="Tahoma"/>
                <a:cs typeface="Tahoma"/>
              </a:rPr>
              <a:t>-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20" dirty="0" err="1" smtClean="0">
                <a:latin typeface="Tahoma"/>
                <a:cs typeface="Tahoma"/>
              </a:rPr>
              <a:t>т</a:t>
            </a:r>
            <a:r>
              <a:rPr lang="ru-RU" spc="-185" dirty="0" err="1" smtClean="0">
                <a:latin typeface="Tahoma"/>
                <a:cs typeface="Tahoma"/>
              </a:rPr>
              <a:t>ь</a:t>
            </a:r>
            <a:r>
              <a:rPr lang="ru-RU" spc="-35" dirty="0" err="1" smtClean="0">
                <a:latin typeface="Tahoma"/>
                <a:cs typeface="Tahoma"/>
              </a:rPr>
              <a:t>ю</a:t>
            </a:r>
            <a:r>
              <a:rPr lang="ru-RU" spc="-20" dirty="0" err="1" smtClean="0">
                <a:latin typeface="Tahoma"/>
                <a:cs typeface="Tahoma"/>
              </a:rPr>
              <a:t>т</a:t>
            </a:r>
            <a:r>
              <a:rPr lang="ru-RU" spc="5" dirty="0" err="1" smtClean="0">
                <a:latin typeface="Tahoma"/>
                <a:cs typeface="Tahoma"/>
              </a:rPr>
              <a:t>о</a:t>
            </a:r>
            <a:r>
              <a:rPr lang="ru-RU" spc="-20" dirty="0" err="1" smtClean="0">
                <a:latin typeface="Tahoma"/>
                <a:cs typeface="Tahoma"/>
              </a:rPr>
              <a:t>р</a:t>
            </a:r>
            <a:r>
              <a:rPr lang="ru-RU" spc="-170" dirty="0" err="1" smtClean="0">
                <a:latin typeface="Tahoma"/>
                <a:cs typeface="Tahoma"/>
              </a:rPr>
              <a:t>а</a:t>
            </a:r>
            <a:r>
              <a:rPr lang="ru-RU" spc="-110" dirty="0" smtClean="0">
                <a:latin typeface="Tahoma"/>
                <a:cs typeface="Tahoma"/>
              </a:rPr>
              <a:t>.</a:t>
            </a:r>
          </a:p>
          <a:p>
            <a:pPr marL="12700">
              <a:lnSpc>
                <a:spcPts val="2745"/>
              </a:lnSpc>
              <a:buNone/>
            </a:pPr>
            <a:endParaRPr lang="ru-RU" dirty="0" smtClean="0">
              <a:latin typeface="Tahoma"/>
              <a:cs typeface="Tahoma"/>
            </a:endParaRPr>
          </a:p>
          <a:p>
            <a:pPr marL="12700" marR="109855" algn="ctr">
              <a:lnSpc>
                <a:spcPts val="2930"/>
              </a:lnSpc>
              <a:spcBef>
                <a:spcPts val="1710"/>
              </a:spcBef>
              <a:buNone/>
            </a:pPr>
            <a:r>
              <a:rPr lang="ru-RU" sz="2400" i="1" spc="265" dirty="0" smtClean="0">
                <a:latin typeface="Tahoma"/>
                <a:cs typeface="Tahoma"/>
              </a:rPr>
              <a:t>П</a:t>
            </a:r>
            <a:r>
              <a:rPr lang="ru-RU" sz="2400" i="1" spc="-20" dirty="0" smtClean="0">
                <a:latin typeface="Tahoma"/>
                <a:cs typeface="Tahoma"/>
              </a:rPr>
              <a:t>р</a:t>
            </a:r>
            <a:r>
              <a:rPr lang="ru-RU" sz="2400" i="1" spc="-45" dirty="0" smtClean="0">
                <a:latin typeface="Tahoma"/>
                <a:cs typeface="Tahoma"/>
              </a:rPr>
              <a:t>и</a:t>
            </a:r>
            <a:r>
              <a:rPr lang="ru-RU" sz="2400" i="1" spc="-100" dirty="0" smtClean="0">
                <a:latin typeface="Tahoma"/>
                <a:cs typeface="Tahoma"/>
              </a:rPr>
              <a:t>к</a:t>
            </a:r>
            <a:r>
              <a:rPr lang="ru-RU" sz="2400" i="1" spc="-170" dirty="0" smtClean="0">
                <a:latin typeface="Tahoma"/>
                <a:cs typeface="Tahoma"/>
              </a:rPr>
              <a:t>а</a:t>
            </a:r>
            <a:r>
              <a:rPr lang="ru-RU" sz="2400" i="1" spc="-135" dirty="0" smtClean="0">
                <a:latin typeface="Tahoma"/>
                <a:cs typeface="Tahoma"/>
              </a:rPr>
              <a:t>з</a:t>
            </a:r>
            <a:r>
              <a:rPr lang="ru-RU" sz="2400" i="1" spc="-300" dirty="0" smtClean="0">
                <a:latin typeface="Tahoma"/>
                <a:cs typeface="Tahoma"/>
              </a:rPr>
              <a:t> </a:t>
            </a:r>
            <a:r>
              <a:rPr lang="ru-RU" sz="2400" i="1" spc="240" dirty="0" smtClean="0">
                <a:latin typeface="Tahoma"/>
                <a:cs typeface="Tahoma"/>
              </a:rPr>
              <a:t>М</a:t>
            </a:r>
            <a:r>
              <a:rPr lang="ru-RU" sz="2400" i="1" spc="-45" dirty="0" smtClean="0">
                <a:latin typeface="Tahoma"/>
                <a:cs typeface="Tahoma"/>
              </a:rPr>
              <a:t>ин</a:t>
            </a:r>
            <a:r>
              <a:rPr lang="ru-RU" sz="2400" i="1" spc="-20" dirty="0" smtClean="0">
                <a:latin typeface="Tahoma"/>
                <a:cs typeface="Tahoma"/>
              </a:rPr>
              <a:t>тр</a:t>
            </a:r>
            <a:r>
              <a:rPr lang="ru-RU" sz="2400" i="1" spc="-25" dirty="0" smtClean="0">
                <a:latin typeface="Tahoma"/>
                <a:cs typeface="Tahoma"/>
              </a:rPr>
              <a:t>у</a:t>
            </a:r>
            <a:r>
              <a:rPr lang="ru-RU" sz="2400" i="1" spc="45" dirty="0" smtClean="0">
                <a:latin typeface="Tahoma"/>
                <a:cs typeface="Tahoma"/>
              </a:rPr>
              <a:t>д</a:t>
            </a:r>
            <a:r>
              <a:rPr lang="ru-RU" sz="2400" i="1" spc="-195" dirty="0" smtClean="0">
                <a:latin typeface="Tahoma"/>
                <a:cs typeface="Tahoma"/>
              </a:rPr>
              <a:t>а</a:t>
            </a:r>
            <a:r>
              <a:rPr lang="ru-RU" sz="2400" i="1" spc="-265" dirty="0" smtClean="0">
                <a:latin typeface="Tahoma"/>
                <a:cs typeface="Tahoma"/>
              </a:rPr>
              <a:t> </a:t>
            </a:r>
            <a:r>
              <a:rPr lang="ru-RU" sz="2400" i="1" spc="5" dirty="0" smtClean="0">
                <a:latin typeface="Tahoma"/>
                <a:cs typeface="Tahoma"/>
              </a:rPr>
              <a:t>от</a:t>
            </a:r>
            <a:r>
              <a:rPr lang="ru-RU" sz="2400" i="1" spc="-310" dirty="0" smtClean="0">
                <a:latin typeface="Tahoma"/>
                <a:cs typeface="Tahoma"/>
              </a:rPr>
              <a:t> </a:t>
            </a:r>
            <a:r>
              <a:rPr lang="ru-RU" sz="2400" i="1" spc="-150" dirty="0" smtClean="0">
                <a:latin typeface="Tahoma"/>
                <a:cs typeface="Tahoma"/>
              </a:rPr>
              <a:t>3</a:t>
            </a:r>
            <a:r>
              <a:rPr lang="ru-RU" sz="2400" i="1" spc="-300" dirty="0" smtClean="0">
                <a:latin typeface="Tahoma"/>
                <a:cs typeface="Tahoma"/>
              </a:rPr>
              <a:t>0</a:t>
            </a:r>
            <a:r>
              <a:rPr lang="ru-RU" sz="2400" i="1" spc="-114" dirty="0" smtClean="0">
                <a:latin typeface="Tahoma"/>
                <a:cs typeface="Tahoma"/>
              </a:rPr>
              <a:t>.</a:t>
            </a:r>
            <a:r>
              <a:rPr lang="ru-RU" sz="2400" i="1" spc="-150" dirty="0" smtClean="0">
                <a:latin typeface="Tahoma"/>
                <a:cs typeface="Tahoma"/>
              </a:rPr>
              <a:t>0</a:t>
            </a:r>
            <a:r>
              <a:rPr lang="ru-RU" sz="2400" i="1" spc="-225" dirty="0" smtClean="0">
                <a:latin typeface="Tahoma"/>
                <a:cs typeface="Tahoma"/>
              </a:rPr>
              <a:t>1</a:t>
            </a:r>
            <a:r>
              <a:rPr lang="ru-RU" sz="2400" i="1" spc="-114" dirty="0" smtClean="0">
                <a:latin typeface="Tahoma"/>
                <a:cs typeface="Tahoma"/>
              </a:rPr>
              <a:t>.</a:t>
            </a:r>
            <a:r>
              <a:rPr lang="ru-RU" sz="2400" i="1" spc="-150" dirty="0" smtClean="0">
                <a:latin typeface="Tahoma"/>
                <a:cs typeface="Tahoma"/>
              </a:rPr>
              <a:t>202</a:t>
            </a:r>
            <a:r>
              <a:rPr lang="ru-RU" sz="2400" i="1" spc="-130" dirty="0" smtClean="0">
                <a:latin typeface="Tahoma"/>
                <a:cs typeface="Tahoma"/>
              </a:rPr>
              <a:t>3</a:t>
            </a:r>
            <a:r>
              <a:rPr lang="ru-RU" sz="2400" i="1" spc="-310" dirty="0" smtClean="0">
                <a:latin typeface="Tahoma"/>
                <a:cs typeface="Tahoma"/>
              </a:rPr>
              <a:t> </a:t>
            </a:r>
            <a:r>
              <a:rPr lang="ru-RU" sz="2400" i="1" spc="-310" dirty="0" smtClean="0">
                <a:latin typeface="Tahoma"/>
                <a:cs typeface="Tahoma"/>
              </a:rPr>
              <a:t> </a:t>
            </a:r>
            <a:r>
              <a:rPr lang="ru-RU" sz="2400" i="1" spc="75" dirty="0" smtClean="0">
                <a:latin typeface="Tahoma"/>
                <a:cs typeface="Tahoma"/>
              </a:rPr>
              <a:t>№ </a:t>
            </a:r>
            <a:r>
              <a:rPr lang="ru-RU" sz="2400" i="1" spc="-125" dirty="0" smtClean="0">
                <a:latin typeface="Tahoma"/>
                <a:cs typeface="Tahoma"/>
              </a:rPr>
              <a:t>53н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Профстандарт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«Педагог-дефектолог»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16255" algn="just">
              <a:lnSpc>
                <a:spcPts val="2930"/>
              </a:lnSpc>
              <a:spcBef>
                <a:spcPts val="380"/>
              </a:spcBef>
            </a:pPr>
            <a:r>
              <a:rPr lang="ru-RU" spc="150" dirty="0" smtClean="0">
                <a:latin typeface="Tahoma"/>
                <a:cs typeface="Tahoma"/>
              </a:rPr>
              <a:t>С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150" dirty="0" smtClean="0">
                <a:latin typeface="Tahoma"/>
                <a:cs typeface="Tahoma"/>
              </a:rPr>
              <a:t>0</a:t>
            </a:r>
            <a:r>
              <a:rPr lang="ru-RU" spc="-225" dirty="0" smtClean="0">
                <a:latin typeface="Tahoma"/>
                <a:cs typeface="Tahoma"/>
              </a:rPr>
              <a:t>1</a:t>
            </a:r>
            <a:r>
              <a:rPr lang="ru-RU" spc="-114" dirty="0" smtClean="0">
                <a:latin typeface="Tahoma"/>
                <a:cs typeface="Tahoma"/>
              </a:rPr>
              <a:t>.</a:t>
            </a:r>
            <a:r>
              <a:rPr lang="ru-RU" spc="-150" dirty="0" smtClean="0">
                <a:latin typeface="Tahoma"/>
                <a:cs typeface="Tahoma"/>
              </a:rPr>
              <a:t>0</a:t>
            </a:r>
            <a:r>
              <a:rPr lang="ru-RU" spc="-300" dirty="0" smtClean="0">
                <a:latin typeface="Tahoma"/>
                <a:cs typeface="Tahoma"/>
              </a:rPr>
              <a:t>9</a:t>
            </a:r>
            <a:r>
              <a:rPr lang="ru-RU" spc="-114" dirty="0" smtClean="0">
                <a:latin typeface="Tahoma"/>
                <a:cs typeface="Tahoma"/>
              </a:rPr>
              <a:t>.</a:t>
            </a:r>
            <a:r>
              <a:rPr lang="ru-RU" spc="-150" dirty="0" smtClean="0">
                <a:latin typeface="Tahoma"/>
                <a:cs typeface="Tahoma"/>
              </a:rPr>
              <a:t>202</a:t>
            </a:r>
            <a:r>
              <a:rPr lang="ru-RU" spc="-130" dirty="0" smtClean="0">
                <a:latin typeface="Tahoma"/>
                <a:cs typeface="Tahoma"/>
              </a:rPr>
              <a:t>3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5" dirty="0" smtClean="0">
                <a:latin typeface="Tahoma"/>
                <a:cs typeface="Tahoma"/>
              </a:rPr>
              <a:t>т 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й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ь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-120" dirty="0" err="1" smtClean="0">
                <a:latin typeface="Tahoma"/>
                <a:cs typeface="Tahoma"/>
              </a:rPr>
              <a:t>п</a:t>
            </a:r>
            <a:r>
              <a:rPr lang="ru-RU" spc="-20" dirty="0" err="1" smtClean="0">
                <a:latin typeface="Tahoma"/>
                <a:cs typeface="Tahoma"/>
              </a:rPr>
              <a:t>р</a:t>
            </a:r>
            <a:r>
              <a:rPr lang="ru-RU" spc="5" dirty="0" err="1" smtClean="0">
                <a:latin typeface="Tahoma"/>
                <a:cs typeface="Tahoma"/>
              </a:rPr>
              <a:t>о</a:t>
            </a:r>
            <a:r>
              <a:rPr lang="ru-RU" spc="45" dirty="0" err="1" smtClean="0">
                <a:latin typeface="Tahoma"/>
                <a:cs typeface="Tahoma"/>
              </a:rPr>
              <a:t>ф</a:t>
            </a:r>
            <a:r>
              <a:rPr lang="ru-RU" spc="-5" dirty="0" err="1" smtClean="0">
                <a:latin typeface="Tahoma"/>
                <a:cs typeface="Tahoma"/>
              </a:rPr>
              <a:t>с</a:t>
            </a:r>
            <a:r>
              <a:rPr lang="ru-RU" spc="-20" dirty="0" err="1" smtClean="0">
                <a:latin typeface="Tahoma"/>
                <a:cs typeface="Tahoma"/>
              </a:rPr>
              <a:t>т</a:t>
            </a:r>
            <a:r>
              <a:rPr lang="ru-RU" spc="-170" dirty="0" err="1" smtClean="0">
                <a:latin typeface="Tahoma"/>
                <a:cs typeface="Tahoma"/>
              </a:rPr>
              <a:t>а</a:t>
            </a:r>
            <a:r>
              <a:rPr lang="ru-RU" spc="-45" dirty="0" err="1" smtClean="0">
                <a:latin typeface="Tahoma"/>
                <a:cs typeface="Tahoma"/>
              </a:rPr>
              <a:t>н</a:t>
            </a:r>
            <a:r>
              <a:rPr lang="ru-RU" spc="45" dirty="0" err="1" smtClean="0">
                <a:latin typeface="Tahoma"/>
                <a:cs typeface="Tahoma"/>
              </a:rPr>
              <a:t>д</a:t>
            </a:r>
            <a:r>
              <a:rPr lang="ru-RU" spc="-170" dirty="0" err="1" smtClean="0">
                <a:latin typeface="Tahoma"/>
                <a:cs typeface="Tahoma"/>
              </a:rPr>
              <a:t>а</a:t>
            </a:r>
            <a:r>
              <a:rPr lang="ru-RU" spc="-20" dirty="0" err="1" smtClean="0">
                <a:latin typeface="Tahoma"/>
                <a:cs typeface="Tahoma"/>
              </a:rPr>
              <a:t>рт</a:t>
            </a:r>
            <a:r>
              <a:rPr lang="ru-RU" spc="-100" dirty="0" smtClean="0">
                <a:latin typeface="Tahoma"/>
                <a:cs typeface="Tahoma"/>
              </a:rPr>
              <a:t>, 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й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15" dirty="0" smtClean="0">
                <a:latin typeface="Tahoma"/>
                <a:cs typeface="Tahoma"/>
              </a:rPr>
              <a:t>о  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яе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еля</a:t>
            </a:r>
            <a:r>
              <a:rPr lang="ru-RU" spc="-70" dirty="0" smtClean="0">
                <a:latin typeface="Tahoma"/>
                <a:cs typeface="Tahoma"/>
              </a:rPr>
              <a:t>-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00" dirty="0" smtClean="0">
                <a:latin typeface="Tahoma"/>
                <a:cs typeface="Tahoma"/>
              </a:rPr>
              <a:t>,</a:t>
            </a:r>
            <a:r>
              <a:rPr lang="ru-RU" spc="-305" dirty="0" smtClean="0">
                <a:latin typeface="Tahoma"/>
                <a:cs typeface="Tahoma"/>
              </a:rPr>
              <a:t> 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еля</a:t>
            </a:r>
            <a:r>
              <a:rPr lang="ru-RU" spc="-70" dirty="0" smtClean="0">
                <a:latin typeface="Tahoma"/>
                <a:cs typeface="Tahoma"/>
              </a:rPr>
              <a:t>- 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ф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5" dirty="0" smtClean="0">
                <a:latin typeface="Tahoma"/>
                <a:cs typeface="Tahoma"/>
              </a:rPr>
              <a:t>к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endParaRPr lang="ru-RU" spc="-295" dirty="0" smtClean="0">
              <a:latin typeface="Tahoma"/>
              <a:cs typeface="Tahoma"/>
            </a:endParaRPr>
          </a:p>
          <a:p>
            <a:pPr marL="12700" marR="516255" algn="just">
              <a:lnSpc>
                <a:spcPts val="2930"/>
              </a:lnSpc>
              <a:spcBef>
                <a:spcPts val="380"/>
              </a:spcBef>
            </a:pPr>
            <a:r>
              <a:rPr lang="ru-RU" spc="-9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35" dirty="0" smtClean="0">
                <a:latin typeface="Tahoma"/>
                <a:cs typeface="Tahoma"/>
              </a:rPr>
              <a:t>м 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50" dirty="0" smtClean="0">
                <a:latin typeface="Tahoma"/>
                <a:cs typeface="Tahoma"/>
              </a:rPr>
              <a:t>м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ял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30" dirty="0" smtClean="0">
                <a:latin typeface="Tahoma"/>
                <a:cs typeface="Tahoma"/>
              </a:rPr>
              <a:t>Е</a:t>
            </a:r>
            <a:r>
              <a:rPr lang="ru-RU" spc="-450" dirty="0" smtClean="0">
                <a:latin typeface="Tahoma"/>
                <a:cs typeface="Tahoma"/>
              </a:rPr>
              <a:t> </a:t>
            </a:r>
            <a:r>
              <a:rPr lang="ru-RU" spc="305" dirty="0" smtClean="0">
                <a:latin typeface="Tahoma"/>
                <a:cs typeface="Tahoma"/>
              </a:rPr>
              <a:t>К</a:t>
            </a:r>
            <a:r>
              <a:rPr lang="ru-RU" spc="105" dirty="0" smtClean="0">
                <a:latin typeface="Tahoma"/>
                <a:cs typeface="Tahoma"/>
              </a:rPr>
              <a:t>С  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110" dirty="0" smtClean="0">
                <a:latin typeface="Tahoma"/>
                <a:cs typeface="Tahoma"/>
              </a:rPr>
              <a:t>.</a:t>
            </a:r>
          </a:p>
          <a:p>
            <a:pPr marL="12700" marR="516255" algn="just">
              <a:lnSpc>
                <a:spcPts val="2930"/>
              </a:lnSpc>
              <a:spcBef>
                <a:spcPts val="380"/>
              </a:spcBef>
            </a:pPr>
            <a:endParaRPr lang="ru-RU" spc="-110" dirty="0" smtClean="0">
              <a:latin typeface="Tahoma"/>
              <a:cs typeface="Tahoma"/>
            </a:endParaRPr>
          </a:p>
          <a:p>
            <a:pPr marL="12700" marR="516255" algn="just">
              <a:lnSpc>
                <a:spcPts val="2930"/>
              </a:lnSpc>
              <a:spcBef>
                <a:spcPts val="380"/>
              </a:spcBef>
            </a:pPr>
            <a:endParaRPr lang="ru-RU" dirty="0" smtClean="0">
              <a:latin typeface="Tahoma"/>
              <a:cs typeface="Tahoma"/>
            </a:endParaRPr>
          </a:p>
          <a:p>
            <a:pPr marL="12700" marR="5080" algn="ctr">
              <a:lnSpc>
                <a:spcPts val="2930"/>
              </a:lnSpc>
              <a:spcBef>
                <a:spcPts val="1685"/>
              </a:spcBef>
              <a:buNone/>
            </a:pPr>
            <a:r>
              <a:rPr lang="ru-RU" sz="2800" i="1" spc="-35" dirty="0" smtClean="0">
                <a:latin typeface="Tahoma"/>
                <a:cs typeface="Tahoma"/>
              </a:rPr>
              <a:t>Приказ</a:t>
            </a:r>
            <a:r>
              <a:rPr lang="ru-RU" sz="2800" i="1" spc="-300" dirty="0" smtClean="0">
                <a:latin typeface="Tahoma"/>
                <a:cs typeface="Tahoma"/>
              </a:rPr>
              <a:t> </a:t>
            </a:r>
            <a:r>
              <a:rPr lang="ru-RU" sz="2800" i="1" spc="-10" dirty="0" smtClean="0">
                <a:latin typeface="Tahoma"/>
                <a:cs typeface="Tahoma"/>
              </a:rPr>
              <a:t>Минтруда</a:t>
            </a:r>
            <a:r>
              <a:rPr lang="ru-RU" sz="2800" i="1" spc="-265" dirty="0" smtClean="0">
                <a:latin typeface="Tahoma"/>
                <a:cs typeface="Tahoma"/>
              </a:rPr>
              <a:t> </a:t>
            </a:r>
            <a:r>
              <a:rPr lang="ru-RU" sz="2800" i="1" spc="5" dirty="0" smtClean="0">
                <a:latin typeface="Tahoma"/>
                <a:cs typeface="Tahoma"/>
              </a:rPr>
              <a:t>от</a:t>
            </a:r>
            <a:r>
              <a:rPr lang="ru-RU" sz="2800" i="1" spc="-310" dirty="0" smtClean="0">
                <a:latin typeface="Tahoma"/>
                <a:cs typeface="Tahoma"/>
              </a:rPr>
              <a:t> </a:t>
            </a:r>
            <a:r>
              <a:rPr lang="ru-RU" sz="2800" i="1" spc="-170" dirty="0" smtClean="0">
                <a:latin typeface="Tahoma"/>
                <a:cs typeface="Tahoma"/>
              </a:rPr>
              <a:t>13.03.2023</a:t>
            </a:r>
            <a:r>
              <a:rPr lang="ru-RU" sz="2800" i="1" spc="-310" dirty="0" smtClean="0">
                <a:latin typeface="Tahoma"/>
                <a:cs typeface="Tahoma"/>
              </a:rPr>
              <a:t> </a:t>
            </a:r>
            <a:r>
              <a:rPr lang="ru-RU" sz="2800" i="1" spc="150" dirty="0" smtClean="0">
                <a:latin typeface="Tahoma"/>
                <a:cs typeface="Tahoma"/>
              </a:rPr>
              <a:t>№</a:t>
            </a:r>
            <a:r>
              <a:rPr lang="ru-RU" sz="2800" i="1" spc="-130" dirty="0" smtClean="0">
                <a:latin typeface="Tahoma"/>
                <a:cs typeface="Tahoma"/>
              </a:rPr>
              <a:t>136н</a:t>
            </a:r>
            <a:endParaRPr lang="ru-RU" sz="2800" i="1" dirty="0" smtClean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Трудоустройство студентов педагогического колледжа  в начальную  школу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495300" algn="just">
              <a:lnSpc>
                <a:spcPts val="2930"/>
              </a:lnSpc>
              <a:spcBef>
                <a:spcPts val="380"/>
              </a:spcBef>
            </a:pPr>
            <a:r>
              <a:rPr lang="ru-RU" spc="150" dirty="0" smtClean="0">
                <a:latin typeface="Tahoma"/>
                <a:cs typeface="Tahoma"/>
              </a:rPr>
              <a:t>С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150" dirty="0" smtClean="0">
                <a:latin typeface="Tahoma"/>
                <a:cs typeface="Tahoma"/>
              </a:rPr>
              <a:t>24</a:t>
            </a:r>
            <a:r>
              <a:rPr lang="ru-RU" spc="-114" dirty="0" smtClean="0">
                <a:latin typeface="Tahoma"/>
                <a:cs typeface="Tahoma"/>
              </a:rPr>
              <a:t>.</a:t>
            </a:r>
            <a:r>
              <a:rPr lang="ru-RU" spc="-150" dirty="0" smtClean="0">
                <a:latin typeface="Tahoma"/>
                <a:cs typeface="Tahoma"/>
              </a:rPr>
              <a:t>0</a:t>
            </a:r>
            <a:r>
              <a:rPr lang="ru-RU" spc="-375" dirty="0" smtClean="0">
                <a:latin typeface="Tahoma"/>
                <a:cs typeface="Tahoma"/>
              </a:rPr>
              <a:t>7</a:t>
            </a:r>
            <a:r>
              <a:rPr lang="ru-RU" spc="-114" dirty="0" smtClean="0">
                <a:latin typeface="Tahoma"/>
                <a:cs typeface="Tahoma"/>
              </a:rPr>
              <a:t>.</a:t>
            </a:r>
            <a:r>
              <a:rPr lang="ru-RU" spc="-150" dirty="0" smtClean="0">
                <a:latin typeface="Tahoma"/>
                <a:cs typeface="Tahoma"/>
              </a:rPr>
              <a:t>202</a:t>
            </a:r>
            <a:r>
              <a:rPr lang="ru-RU" spc="-130" dirty="0" smtClean="0">
                <a:latin typeface="Tahoma"/>
                <a:cs typeface="Tahoma"/>
              </a:rPr>
              <a:t>3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55" dirty="0" smtClean="0">
                <a:latin typeface="Tahoma"/>
                <a:cs typeface="Tahoma"/>
              </a:rPr>
              <a:t>т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80" dirty="0" smtClean="0">
                <a:latin typeface="Tahoma"/>
                <a:cs typeface="Tahoma"/>
              </a:rPr>
              <a:t>ы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455" dirty="0" smtClean="0">
                <a:latin typeface="Tahoma"/>
                <a:cs typeface="Tahoma"/>
              </a:rPr>
              <a:t>С</a:t>
            </a:r>
            <a:r>
              <a:rPr lang="ru-RU" spc="490" dirty="0" smtClean="0">
                <a:latin typeface="Tahoma"/>
                <a:cs typeface="Tahoma"/>
              </a:rPr>
              <a:t>П</a:t>
            </a:r>
            <a:r>
              <a:rPr lang="ru-RU" spc="290" dirty="0" smtClean="0">
                <a:latin typeface="Tahoma"/>
                <a:cs typeface="Tahoma"/>
              </a:rPr>
              <a:t>О</a:t>
            </a:r>
            <a:r>
              <a:rPr lang="ru-RU" spc="-325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5" dirty="0" smtClean="0">
                <a:latin typeface="Tahoma"/>
                <a:cs typeface="Tahoma"/>
              </a:rPr>
              <a:t>о 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50" dirty="0" smtClean="0">
                <a:latin typeface="Tahoma"/>
                <a:cs typeface="Tahoma"/>
              </a:rPr>
              <a:t>м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35" dirty="0" smtClean="0">
                <a:latin typeface="Tahoma"/>
                <a:cs typeface="Tahoma"/>
              </a:rPr>
              <a:t>з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120" dirty="0" smtClean="0">
                <a:latin typeface="Tahoma"/>
                <a:cs typeface="Tahoma"/>
              </a:rPr>
              <a:t>пп</a:t>
            </a:r>
            <a:r>
              <a:rPr lang="ru-RU" spc="-180" dirty="0" smtClean="0">
                <a:latin typeface="Tahoma"/>
                <a:cs typeface="Tahoma"/>
              </a:rPr>
              <a:t>ы</a:t>
            </a:r>
            <a:r>
              <a:rPr lang="ru-RU" dirty="0" smtClean="0">
                <a:latin typeface="Tahoma"/>
                <a:cs typeface="Tahoma"/>
              </a:rPr>
              <a:t> </a:t>
            </a:r>
            <a:r>
              <a:rPr lang="ru-RU" spc="155" dirty="0" smtClean="0">
                <a:latin typeface="Tahoma"/>
                <a:cs typeface="Tahoma"/>
              </a:rPr>
              <a:t>«</a:t>
            </a:r>
            <a:r>
              <a:rPr lang="ru-RU" spc="254" dirty="0" smtClean="0">
                <a:latin typeface="Tahoma"/>
                <a:cs typeface="Tahoma"/>
              </a:rPr>
              <a:t>О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145" dirty="0" smtClean="0">
                <a:latin typeface="Tahoma"/>
                <a:cs typeface="Tahoma"/>
              </a:rPr>
              <a:t>»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ав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30" dirty="0" smtClean="0">
                <a:latin typeface="Tahoma"/>
                <a:cs typeface="Tahoma"/>
              </a:rPr>
              <a:t>ь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дагогические 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75" dirty="0" smtClean="0">
                <a:latin typeface="Tahoma"/>
                <a:cs typeface="Tahoma"/>
              </a:rPr>
              <a:t>й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ш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250" dirty="0" smtClean="0">
                <a:latin typeface="Tahoma"/>
                <a:cs typeface="Tahoma"/>
              </a:rPr>
              <a:t>е</a:t>
            </a:r>
            <a:r>
              <a:rPr lang="ru-RU" spc="-110" dirty="0" smtClean="0">
                <a:latin typeface="Tahoma"/>
                <a:cs typeface="Tahoma"/>
              </a:rPr>
              <a:t>.  </a:t>
            </a:r>
            <a:endParaRPr lang="ru-RU" spc="-110" dirty="0" smtClean="0">
              <a:latin typeface="Tahoma"/>
              <a:cs typeface="Tahoma"/>
            </a:endParaRPr>
          </a:p>
          <a:p>
            <a:pPr marL="12700" marR="495300" algn="just">
              <a:lnSpc>
                <a:spcPts val="2930"/>
              </a:lnSpc>
              <a:spcBef>
                <a:spcPts val="380"/>
              </a:spcBef>
            </a:pPr>
            <a:r>
              <a:rPr lang="ru-RU" spc="80" dirty="0" smtClean="0">
                <a:latin typeface="Tahoma"/>
                <a:cs typeface="Tahoma"/>
              </a:rPr>
              <a:t>К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80" dirty="0" smtClean="0">
                <a:latin typeface="Tahoma"/>
                <a:cs typeface="Tahoma"/>
              </a:rPr>
              <a:t>ы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80" dirty="0" smtClean="0">
                <a:latin typeface="Tahoma"/>
                <a:cs typeface="Tahoma"/>
              </a:rPr>
              <a:t>ы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30" dirty="0" smtClean="0">
                <a:latin typeface="Tahoma"/>
                <a:cs typeface="Tahoma"/>
              </a:rPr>
              <a:t>ь 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5" dirty="0" smtClean="0">
                <a:latin typeface="Tahoma"/>
                <a:cs typeface="Tahoma"/>
              </a:rPr>
              <a:t>оо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50" dirty="0" smtClean="0">
                <a:latin typeface="Tahoma"/>
                <a:cs typeface="Tahoma"/>
              </a:rPr>
              <a:t>м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: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ь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80" dirty="0" smtClean="0">
                <a:latin typeface="Tahoma"/>
                <a:cs typeface="Tahoma"/>
              </a:rPr>
              <a:t>ш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ле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50" dirty="0" smtClean="0">
                <a:latin typeface="Tahoma"/>
                <a:cs typeface="Tahoma"/>
              </a:rPr>
              <a:t>я</a:t>
            </a:r>
            <a:r>
              <a:rPr lang="ru-RU" spc="-100" dirty="0" smtClean="0">
                <a:latin typeface="Tahoma"/>
                <a:cs typeface="Tahoma"/>
              </a:rPr>
              <a:t>,  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80" dirty="0" smtClean="0">
                <a:latin typeface="Tahoma"/>
                <a:cs typeface="Tahoma"/>
              </a:rPr>
              <a:t>ш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45" dirty="0" smtClean="0">
                <a:latin typeface="Tahoma"/>
                <a:cs typeface="Tahoma"/>
              </a:rPr>
              <a:t>й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35" dirty="0" smtClean="0">
                <a:latin typeface="Tahoma"/>
                <a:cs typeface="Tahoma"/>
              </a:rPr>
              <a:t>е  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55" dirty="0" smtClean="0">
                <a:latin typeface="Tahoma"/>
                <a:cs typeface="Tahoma"/>
              </a:rPr>
              <a:t>т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5" dirty="0" smtClean="0">
                <a:latin typeface="Tahoma"/>
                <a:cs typeface="Tahoma"/>
              </a:rPr>
              <a:t>ле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75" dirty="0" smtClean="0">
                <a:latin typeface="Tahoma"/>
                <a:cs typeface="Tahoma"/>
              </a:rPr>
              <a:t>й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од  </a:t>
            </a:r>
            <a:r>
              <a:rPr lang="ru-RU" spc="-80" dirty="0" smtClean="0">
                <a:latin typeface="Tahoma"/>
                <a:cs typeface="Tahoma"/>
              </a:rPr>
              <a:t>обучения.</a:t>
            </a:r>
            <a:endParaRPr lang="ru-RU" dirty="0" smtClean="0">
              <a:latin typeface="Tahoma"/>
              <a:cs typeface="Tahoma"/>
            </a:endParaRPr>
          </a:p>
          <a:p>
            <a:pPr marL="12700" algn="ctr">
              <a:lnSpc>
                <a:spcPts val="3020"/>
              </a:lnSpc>
              <a:spcBef>
                <a:spcPts val="1500"/>
              </a:spcBef>
              <a:buNone/>
            </a:pPr>
            <a:r>
              <a:rPr lang="ru-RU" sz="2400" i="1" spc="150" dirty="0" smtClean="0">
                <a:latin typeface="Tahoma"/>
                <a:cs typeface="Tahoma"/>
              </a:rPr>
              <a:t>Ф</a:t>
            </a:r>
            <a:r>
              <a:rPr lang="ru-RU" sz="2400" i="1" spc="-175" dirty="0" smtClean="0">
                <a:latin typeface="Tahoma"/>
                <a:cs typeface="Tahoma"/>
              </a:rPr>
              <a:t>е</a:t>
            </a:r>
            <a:r>
              <a:rPr lang="ru-RU" sz="2400" i="1" spc="45" dirty="0" smtClean="0">
                <a:latin typeface="Tahoma"/>
                <a:cs typeface="Tahoma"/>
              </a:rPr>
              <a:t>д</a:t>
            </a:r>
            <a:r>
              <a:rPr lang="ru-RU" sz="2400" i="1" spc="-175" dirty="0" smtClean="0">
                <a:latin typeface="Tahoma"/>
                <a:cs typeface="Tahoma"/>
              </a:rPr>
              <a:t>е</a:t>
            </a:r>
            <a:r>
              <a:rPr lang="ru-RU" sz="2400" i="1" spc="-20" dirty="0" smtClean="0">
                <a:latin typeface="Tahoma"/>
                <a:cs typeface="Tahoma"/>
              </a:rPr>
              <a:t>р</a:t>
            </a:r>
            <a:r>
              <a:rPr lang="ru-RU" sz="2400" i="1" spc="-170" dirty="0" smtClean="0">
                <a:latin typeface="Tahoma"/>
                <a:cs typeface="Tahoma"/>
              </a:rPr>
              <a:t>а</a:t>
            </a:r>
            <a:r>
              <a:rPr lang="ru-RU" sz="2400" i="1" spc="-175" dirty="0" smtClean="0">
                <a:latin typeface="Tahoma"/>
                <a:cs typeface="Tahoma"/>
              </a:rPr>
              <a:t>л</a:t>
            </a:r>
            <a:r>
              <a:rPr lang="ru-RU" sz="2400" i="1" spc="-185" dirty="0" smtClean="0">
                <a:latin typeface="Tahoma"/>
                <a:cs typeface="Tahoma"/>
              </a:rPr>
              <a:t>ь</a:t>
            </a:r>
            <a:r>
              <a:rPr lang="ru-RU" sz="2400" i="1" spc="-45" dirty="0" smtClean="0">
                <a:latin typeface="Tahoma"/>
                <a:cs typeface="Tahoma"/>
              </a:rPr>
              <a:t>н</a:t>
            </a:r>
            <a:r>
              <a:rPr lang="ru-RU" sz="2400" i="1" spc="-155" dirty="0" smtClean="0">
                <a:latin typeface="Tahoma"/>
                <a:cs typeface="Tahoma"/>
              </a:rPr>
              <a:t>ы</a:t>
            </a:r>
            <a:r>
              <a:rPr lang="ru-RU" sz="2400" i="1" spc="-75" dirty="0" smtClean="0">
                <a:latin typeface="Tahoma"/>
                <a:cs typeface="Tahoma"/>
              </a:rPr>
              <a:t>й</a:t>
            </a:r>
            <a:r>
              <a:rPr lang="ru-RU" sz="2400" i="1" spc="-260" dirty="0" smtClean="0">
                <a:latin typeface="Tahoma"/>
                <a:cs typeface="Tahoma"/>
              </a:rPr>
              <a:t> </a:t>
            </a:r>
            <a:r>
              <a:rPr lang="ru-RU" sz="2400" i="1" spc="-145" dirty="0" smtClean="0">
                <a:latin typeface="Tahoma"/>
                <a:cs typeface="Tahoma"/>
              </a:rPr>
              <a:t>з</a:t>
            </a:r>
            <a:r>
              <a:rPr lang="ru-RU" sz="2400" i="1" spc="-170" dirty="0" smtClean="0">
                <a:latin typeface="Tahoma"/>
                <a:cs typeface="Tahoma"/>
              </a:rPr>
              <a:t>а</a:t>
            </a:r>
            <a:r>
              <a:rPr lang="ru-RU" sz="2400" i="1" spc="-100" dirty="0" smtClean="0">
                <a:latin typeface="Tahoma"/>
                <a:cs typeface="Tahoma"/>
              </a:rPr>
              <a:t>к</a:t>
            </a:r>
            <a:r>
              <a:rPr lang="ru-RU" sz="2400" i="1" spc="5" dirty="0" smtClean="0">
                <a:latin typeface="Tahoma"/>
                <a:cs typeface="Tahoma"/>
              </a:rPr>
              <a:t>о</a:t>
            </a:r>
            <a:r>
              <a:rPr lang="ru-RU" sz="2400" i="1" spc="-75" dirty="0" smtClean="0">
                <a:latin typeface="Tahoma"/>
                <a:cs typeface="Tahoma"/>
              </a:rPr>
              <a:t>н</a:t>
            </a:r>
            <a:r>
              <a:rPr lang="ru-RU" sz="2400" i="1" spc="-254" dirty="0" smtClean="0">
                <a:latin typeface="Tahoma"/>
                <a:cs typeface="Tahoma"/>
              </a:rPr>
              <a:t> </a:t>
            </a:r>
            <a:r>
              <a:rPr lang="ru-RU" sz="2400" i="1" spc="5" dirty="0" smtClean="0">
                <a:latin typeface="Tahoma"/>
                <a:cs typeface="Tahoma"/>
              </a:rPr>
              <a:t>от</a:t>
            </a:r>
            <a:r>
              <a:rPr lang="ru-RU" sz="2400" i="1" spc="-310" dirty="0" smtClean="0">
                <a:latin typeface="Tahoma"/>
                <a:cs typeface="Tahoma"/>
              </a:rPr>
              <a:t> </a:t>
            </a:r>
            <a:r>
              <a:rPr lang="ru-RU" sz="2400" i="1" spc="-150" dirty="0" smtClean="0">
                <a:latin typeface="Tahoma"/>
                <a:cs typeface="Tahoma"/>
              </a:rPr>
              <a:t>24</a:t>
            </a:r>
            <a:r>
              <a:rPr lang="ru-RU" sz="2400" i="1" spc="-114" dirty="0" smtClean="0">
                <a:latin typeface="Tahoma"/>
                <a:cs typeface="Tahoma"/>
              </a:rPr>
              <a:t>.</a:t>
            </a:r>
            <a:r>
              <a:rPr lang="ru-RU" sz="2400" i="1" spc="-150" dirty="0" smtClean="0">
                <a:latin typeface="Tahoma"/>
                <a:cs typeface="Tahoma"/>
              </a:rPr>
              <a:t>0</a:t>
            </a:r>
            <a:r>
              <a:rPr lang="ru-RU" sz="2400" i="1" spc="-375" dirty="0" smtClean="0">
                <a:latin typeface="Tahoma"/>
                <a:cs typeface="Tahoma"/>
              </a:rPr>
              <a:t>7</a:t>
            </a:r>
            <a:r>
              <a:rPr lang="ru-RU" sz="2400" i="1" spc="-114" dirty="0" smtClean="0">
                <a:latin typeface="Tahoma"/>
                <a:cs typeface="Tahoma"/>
              </a:rPr>
              <a:t>.</a:t>
            </a:r>
            <a:r>
              <a:rPr lang="ru-RU" sz="2400" i="1" spc="-150" dirty="0" smtClean="0">
                <a:latin typeface="Tahoma"/>
                <a:cs typeface="Tahoma"/>
              </a:rPr>
              <a:t>202</a:t>
            </a:r>
            <a:r>
              <a:rPr lang="ru-RU" sz="2400" i="1" spc="-130" dirty="0" smtClean="0">
                <a:latin typeface="Tahoma"/>
                <a:cs typeface="Tahoma"/>
              </a:rPr>
              <a:t>3</a:t>
            </a:r>
            <a:r>
              <a:rPr lang="ru-RU" sz="2400" i="1" dirty="0" smtClean="0">
                <a:latin typeface="Tahoma"/>
                <a:cs typeface="Tahoma"/>
              </a:rPr>
              <a:t> </a:t>
            </a:r>
            <a:r>
              <a:rPr lang="ru-RU" sz="2400" i="1" spc="150" dirty="0" smtClean="0">
                <a:latin typeface="Tahoma"/>
                <a:cs typeface="Tahoma"/>
              </a:rPr>
              <a:t>№</a:t>
            </a:r>
            <a:r>
              <a:rPr lang="ru-RU" sz="2400" i="1" spc="-260" dirty="0" smtClean="0">
                <a:latin typeface="Tahoma"/>
                <a:cs typeface="Tahoma"/>
              </a:rPr>
              <a:t> </a:t>
            </a:r>
            <a:r>
              <a:rPr lang="ru-RU" sz="2400" i="1" spc="-150" dirty="0" smtClean="0">
                <a:latin typeface="Tahoma"/>
                <a:cs typeface="Tahoma"/>
              </a:rPr>
              <a:t>38</a:t>
            </a:r>
            <a:r>
              <a:rPr lang="ru-RU" sz="2400" i="1" spc="-225" dirty="0" smtClean="0">
                <a:latin typeface="Tahoma"/>
                <a:cs typeface="Tahoma"/>
              </a:rPr>
              <a:t>5</a:t>
            </a:r>
            <a:r>
              <a:rPr lang="ru-RU" sz="2400" i="1" spc="-260" dirty="0" smtClean="0">
                <a:latin typeface="Tahoma"/>
                <a:cs typeface="Tahoma"/>
              </a:rPr>
              <a:t>-</a:t>
            </a:r>
            <a:r>
              <a:rPr lang="ru-RU" sz="2400" i="1" spc="375" dirty="0" smtClean="0">
                <a:latin typeface="Tahoma"/>
                <a:cs typeface="Tahoma"/>
              </a:rPr>
              <a:t>Ф</a:t>
            </a:r>
            <a:r>
              <a:rPr lang="ru-RU" sz="2400" i="1" spc="-10" dirty="0" smtClean="0">
                <a:latin typeface="Tahoma"/>
                <a:cs typeface="Tahoma"/>
              </a:rPr>
              <a:t>З</a:t>
            </a:r>
            <a:endParaRPr lang="ru-RU" sz="2400" i="1" dirty="0" smtClean="0">
              <a:latin typeface="Tahoma"/>
              <a:cs typeface="Tahoma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81967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Нововведения в образовательной деятельности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9" y="3501008"/>
            <a:ext cx="8352928" cy="189091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Государственная итоговая аттестация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 fontScale="92500"/>
          </a:bodyPr>
          <a:lstStyle/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r>
              <a:rPr lang="ru-RU" spc="150" dirty="0" smtClean="0">
                <a:latin typeface="Tahoma"/>
                <a:cs typeface="Tahoma"/>
              </a:rPr>
              <a:t>С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130" dirty="0" smtClean="0">
                <a:latin typeface="Tahoma"/>
                <a:cs typeface="Tahoma"/>
              </a:rPr>
              <a:t>1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й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35" dirty="0" smtClean="0">
                <a:latin typeface="Tahoma"/>
                <a:cs typeface="Tahoma"/>
              </a:rPr>
              <a:t>ю</a:t>
            </a:r>
            <a:r>
              <a:rPr lang="ru-RU" spc="5" dirty="0" smtClean="0">
                <a:latin typeface="Tahoma"/>
                <a:cs typeface="Tahoma"/>
              </a:rPr>
              <a:t>т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35" dirty="0" smtClean="0">
                <a:latin typeface="Tahoma"/>
                <a:cs typeface="Tahoma"/>
              </a:rPr>
              <a:t>е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30" dirty="0" smtClean="0">
                <a:latin typeface="Tahoma"/>
                <a:cs typeface="Tahoma"/>
              </a:rPr>
              <a:t>государственной итоговой аттестации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</a:p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r>
              <a:rPr lang="ru-RU" spc="254" dirty="0" smtClean="0">
                <a:latin typeface="Tahoma"/>
                <a:cs typeface="Tahoma"/>
              </a:rPr>
              <a:t>О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35" dirty="0" smtClean="0">
                <a:latin typeface="Tahoma"/>
                <a:cs typeface="Tahoma"/>
              </a:rPr>
              <a:t>е  </a:t>
            </a:r>
            <a:r>
              <a:rPr lang="ru-RU" spc="-95" dirty="0" smtClean="0">
                <a:latin typeface="Tahoma"/>
                <a:cs typeface="Tahoma"/>
              </a:rPr>
              <a:t>новшества:</a:t>
            </a:r>
          </a:p>
          <a:p>
            <a:pPr marL="12700" marR="5080" algn="just">
              <a:lnSpc>
                <a:spcPts val="2920"/>
              </a:lnSpc>
              <a:spcBef>
                <a:spcPts val="385"/>
              </a:spcBef>
              <a:buNone/>
            </a:pPr>
            <a:r>
              <a:rPr lang="ru-RU" spc="220" dirty="0" smtClean="0">
                <a:latin typeface="Tahoma"/>
                <a:cs typeface="Tahoma"/>
              </a:rPr>
              <a:t>–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ранее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70" dirty="0" smtClean="0">
                <a:latin typeface="Tahoma"/>
                <a:cs typeface="Tahoma"/>
              </a:rPr>
              <a:t>рекомендуемые </a:t>
            </a:r>
            <a:r>
              <a:rPr lang="ru-RU" spc="-79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80" dirty="0" smtClean="0">
                <a:latin typeface="Tahoma"/>
                <a:cs typeface="Tahoma"/>
              </a:rPr>
              <a:t>ы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0" dirty="0" smtClean="0">
                <a:latin typeface="Tahoma"/>
                <a:cs typeface="Tahoma"/>
              </a:rPr>
              <a:t>г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20" dirty="0" smtClean="0">
                <a:latin typeface="Tahoma"/>
                <a:cs typeface="Tahoma"/>
              </a:rPr>
              <a:t>и</a:t>
            </a:r>
            <a:r>
              <a:rPr lang="ru-RU" spc="-100" dirty="0" smtClean="0">
                <a:latin typeface="Tahoma"/>
                <a:cs typeface="Tahoma"/>
              </a:rPr>
              <a:t>,</a:t>
            </a:r>
            <a:r>
              <a:rPr lang="ru-RU" spc="-305" dirty="0" smtClean="0">
                <a:latin typeface="Tahoma"/>
                <a:cs typeface="Tahoma"/>
              </a:rPr>
              <a:t> </a:t>
            </a:r>
            <a:endParaRPr lang="ru-RU" spc="-305" dirty="0" smtClean="0">
              <a:latin typeface="Tahoma"/>
              <a:cs typeface="Tahoma"/>
            </a:endParaRPr>
          </a:p>
          <a:p>
            <a:pPr marL="12700" marR="5080" algn="just">
              <a:lnSpc>
                <a:spcPts val="2920"/>
              </a:lnSpc>
              <a:spcBef>
                <a:spcPts val="385"/>
              </a:spcBef>
              <a:buNone/>
            </a:pPr>
            <a:r>
              <a:rPr lang="ru-RU" spc="220" dirty="0" smtClean="0">
                <a:latin typeface="Tahoma"/>
                <a:cs typeface="Tahoma"/>
              </a:rPr>
              <a:t>–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35" dirty="0" smtClean="0">
                <a:latin typeface="Tahoma"/>
                <a:cs typeface="Tahoma"/>
              </a:rPr>
              <a:t>е 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0" dirty="0" smtClean="0">
                <a:latin typeface="Tahoma"/>
                <a:cs typeface="Tahoma"/>
              </a:rPr>
              <a:t>б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35" dirty="0" smtClean="0">
                <a:latin typeface="Tahoma"/>
                <a:cs typeface="Tahoma"/>
              </a:rPr>
              <a:t>г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35" dirty="0" smtClean="0">
                <a:latin typeface="Tahoma"/>
                <a:cs typeface="Tahoma"/>
              </a:rPr>
              <a:t>м 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45" dirty="0" smtClean="0">
                <a:latin typeface="Tahoma"/>
                <a:cs typeface="Tahoma"/>
              </a:rPr>
              <a:t>ин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20" dirty="0" smtClean="0">
                <a:latin typeface="Tahoma"/>
                <a:cs typeface="Tahoma"/>
              </a:rPr>
              <a:t>и</a:t>
            </a:r>
            <a:r>
              <a:rPr lang="ru-RU" spc="-100" dirty="0" smtClean="0">
                <a:latin typeface="Tahoma"/>
                <a:cs typeface="Tahoma"/>
              </a:rPr>
              <a:t>,  </a:t>
            </a:r>
            <a:endParaRPr lang="ru-RU" spc="-100" dirty="0" smtClean="0">
              <a:latin typeface="Tahoma"/>
              <a:cs typeface="Tahoma"/>
            </a:endParaRPr>
          </a:p>
          <a:p>
            <a:pPr marL="12700" marR="5080" algn="just">
              <a:lnSpc>
                <a:spcPts val="2920"/>
              </a:lnSpc>
              <a:spcBef>
                <a:spcPts val="385"/>
              </a:spcBef>
              <a:buNone/>
            </a:pPr>
            <a:r>
              <a:rPr lang="ru-RU" spc="220" dirty="0" smtClean="0">
                <a:latin typeface="Tahoma"/>
                <a:cs typeface="Tahoma"/>
              </a:rPr>
              <a:t>– 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ин</a:t>
            </a:r>
            <a:r>
              <a:rPr lang="ru-RU" spc="45" dirty="0" smtClean="0">
                <a:latin typeface="Tahoma"/>
                <a:cs typeface="Tahoma"/>
              </a:rPr>
              <a:t>ф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ва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20" dirty="0" smtClean="0">
                <a:latin typeface="Tahoma"/>
                <a:cs typeface="Tahoma"/>
              </a:rPr>
              <a:t>я 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еле</a:t>
            </a:r>
            <a:r>
              <a:rPr lang="ru-RU" spc="-75" dirty="0" smtClean="0">
                <a:latin typeface="Tahoma"/>
                <a:cs typeface="Tahoma"/>
              </a:rPr>
              <a:t>й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б  </a:t>
            </a:r>
            <a:r>
              <a:rPr lang="ru-RU" spc="-70" dirty="0" smtClean="0">
                <a:latin typeface="Tahoma"/>
                <a:cs typeface="Tahoma"/>
              </a:rPr>
              <a:t>аттестации</a:t>
            </a:r>
            <a:r>
              <a:rPr lang="ru-RU" spc="-70" dirty="0" smtClean="0">
                <a:latin typeface="Tahoma"/>
                <a:cs typeface="Tahoma"/>
              </a:rPr>
              <a:t>.</a:t>
            </a:r>
          </a:p>
          <a:p>
            <a:pPr marL="12700" marR="5080" algn="just">
              <a:lnSpc>
                <a:spcPts val="2920"/>
              </a:lnSpc>
              <a:spcBef>
                <a:spcPts val="385"/>
              </a:spcBef>
              <a:buFontTx/>
              <a:buChar char="-"/>
            </a:pPr>
            <a:endParaRPr lang="ru-RU" dirty="0" smtClean="0">
              <a:latin typeface="Tahoma"/>
              <a:cs typeface="Tahoma"/>
            </a:endParaRPr>
          </a:p>
          <a:p>
            <a:pPr marL="12700" marR="464184" algn="ctr">
              <a:lnSpc>
                <a:spcPts val="2930"/>
              </a:lnSpc>
              <a:spcBef>
                <a:spcPts val="1764"/>
              </a:spcBef>
              <a:buNone/>
            </a:pPr>
            <a:r>
              <a:rPr lang="ru-RU" sz="2800" i="1" spc="265" dirty="0" smtClean="0">
                <a:latin typeface="Tahoma"/>
                <a:cs typeface="Tahoma"/>
              </a:rPr>
              <a:t>П</a:t>
            </a:r>
            <a:r>
              <a:rPr lang="ru-RU" sz="2800" i="1" spc="-20" dirty="0" smtClean="0">
                <a:latin typeface="Tahoma"/>
                <a:cs typeface="Tahoma"/>
              </a:rPr>
              <a:t>р</a:t>
            </a:r>
            <a:r>
              <a:rPr lang="ru-RU" sz="2800" i="1" spc="-45" dirty="0" smtClean="0">
                <a:latin typeface="Tahoma"/>
                <a:cs typeface="Tahoma"/>
              </a:rPr>
              <a:t>и</a:t>
            </a:r>
            <a:r>
              <a:rPr lang="ru-RU" sz="2800" i="1" spc="-100" dirty="0" smtClean="0">
                <a:latin typeface="Tahoma"/>
                <a:cs typeface="Tahoma"/>
              </a:rPr>
              <a:t>к</a:t>
            </a:r>
            <a:r>
              <a:rPr lang="ru-RU" sz="2800" i="1" spc="-170" dirty="0" smtClean="0">
                <a:latin typeface="Tahoma"/>
                <a:cs typeface="Tahoma"/>
              </a:rPr>
              <a:t>а</a:t>
            </a:r>
            <a:r>
              <a:rPr lang="ru-RU" sz="2800" i="1" spc="-145" dirty="0" smtClean="0">
                <a:latin typeface="Tahoma"/>
                <a:cs typeface="Tahoma"/>
              </a:rPr>
              <a:t>з</a:t>
            </a:r>
            <a:r>
              <a:rPr lang="ru-RU" sz="2800" i="1" spc="-180" dirty="0" smtClean="0">
                <a:latin typeface="Tahoma"/>
                <a:cs typeface="Tahoma"/>
              </a:rPr>
              <a:t>ы</a:t>
            </a:r>
            <a:r>
              <a:rPr lang="ru-RU" sz="2800" i="1" spc="-260" dirty="0" smtClean="0">
                <a:latin typeface="Tahoma"/>
                <a:cs typeface="Tahoma"/>
              </a:rPr>
              <a:t> </a:t>
            </a:r>
            <a:r>
              <a:rPr lang="ru-RU" sz="2800" i="1" spc="240" dirty="0" err="1" smtClean="0">
                <a:latin typeface="Tahoma"/>
                <a:cs typeface="Tahoma"/>
              </a:rPr>
              <a:t>М</a:t>
            </a:r>
            <a:r>
              <a:rPr lang="ru-RU" sz="2800" i="1" spc="-45" dirty="0" err="1" smtClean="0">
                <a:latin typeface="Tahoma"/>
                <a:cs typeface="Tahoma"/>
              </a:rPr>
              <a:t>ин</a:t>
            </a:r>
            <a:r>
              <a:rPr lang="ru-RU" sz="2800" i="1" spc="-120" dirty="0" err="1" smtClean="0">
                <a:latin typeface="Tahoma"/>
                <a:cs typeface="Tahoma"/>
              </a:rPr>
              <a:t>п</a:t>
            </a:r>
            <a:r>
              <a:rPr lang="ru-RU" sz="2800" i="1" spc="-20" dirty="0" err="1" smtClean="0">
                <a:latin typeface="Tahoma"/>
                <a:cs typeface="Tahoma"/>
              </a:rPr>
              <a:t>р</a:t>
            </a:r>
            <a:r>
              <a:rPr lang="ru-RU" sz="2800" i="1" spc="5" dirty="0" err="1" smtClean="0">
                <a:latin typeface="Tahoma"/>
                <a:cs typeface="Tahoma"/>
              </a:rPr>
              <a:t>о</a:t>
            </a:r>
            <a:r>
              <a:rPr lang="ru-RU" sz="2800" i="1" spc="-80" dirty="0" err="1" smtClean="0">
                <a:latin typeface="Tahoma"/>
                <a:cs typeface="Tahoma"/>
              </a:rPr>
              <a:t>с</a:t>
            </a:r>
            <a:r>
              <a:rPr lang="ru-RU" sz="2800" i="1" spc="-170" dirty="0" err="1" smtClean="0">
                <a:latin typeface="Tahoma"/>
                <a:cs typeface="Tahoma"/>
              </a:rPr>
              <a:t>в</a:t>
            </a:r>
            <a:r>
              <a:rPr lang="ru-RU" sz="2800" i="1" spc="-175" dirty="0" err="1" smtClean="0">
                <a:latin typeface="Tahoma"/>
                <a:cs typeface="Tahoma"/>
              </a:rPr>
              <a:t>е</a:t>
            </a:r>
            <a:r>
              <a:rPr lang="ru-RU" sz="2800" i="1" spc="-35" dirty="0" err="1" smtClean="0">
                <a:latin typeface="Tahoma"/>
                <a:cs typeface="Tahoma"/>
              </a:rPr>
              <a:t>щ</a:t>
            </a:r>
            <a:r>
              <a:rPr lang="ru-RU" sz="2800" i="1" spc="-175" dirty="0" err="1" smtClean="0">
                <a:latin typeface="Tahoma"/>
                <a:cs typeface="Tahoma"/>
              </a:rPr>
              <a:t>е</a:t>
            </a:r>
            <a:r>
              <a:rPr lang="ru-RU" sz="2800" i="1" spc="-45" dirty="0" err="1" smtClean="0">
                <a:latin typeface="Tahoma"/>
                <a:cs typeface="Tahoma"/>
              </a:rPr>
              <a:t>ни</a:t>
            </a:r>
            <a:r>
              <a:rPr lang="ru-RU" sz="2800" i="1" spc="-250" dirty="0" err="1" smtClean="0">
                <a:latin typeface="Tahoma"/>
                <a:cs typeface="Tahoma"/>
              </a:rPr>
              <a:t>я</a:t>
            </a:r>
            <a:r>
              <a:rPr lang="ru-RU" sz="2800" i="1" spc="-100" dirty="0" smtClean="0">
                <a:latin typeface="Tahoma"/>
                <a:cs typeface="Tahoma"/>
              </a:rPr>
              <a:t>,  </a:t>
            </a:r>
            <a:r>
              <a:rPr lang="ru-RU" sz="2800" i="1" spc="-165" dirty="0" err="1" smtClean="0">
                <a:latin typeface="Tahoma"/>
                <a:cs typeface="Tahoma"/>
              </a:rPr>
              <a:t>Р</a:t>
            </a:r>
            <a:r>
              <a:rPr lang="ru-RU" sz="2800" i="1" spc="5" dirty="0" err="1" smtClean="0">
                <a:latin typeface="Tahoma"/>
                <a:cs typeface="Tahoma"/>
              </a:rPr>
              <a:t>о</a:t>
            </a:r>
            <a:r>
              <a:rPr lang="ru-RU" sz="2800" i="1" spc="-80" dirty="0" err="1" smtClean="0">
                <a:latin typeface="Tahoma"/>
                <a:cs typeface="Tahoma"/>
              </a:rPr>
              <a:t>с</a:t>
            </a:r>
            <a:r>
              <a:rPr lang="ru-RU" sz="2800" i="1" spc="5" dirty="0" err="1" smtClean="0">
                <a:latin typeface="Tahoma"/>
                <a:cs typeface="Tahoma"/>
              </a:rPr>
              <a:t>о</a:t>
            </a:r>
            <a:r>
              <a:rPr lang="ru-RU" sz="2800" i="1" spc="-10" dirty="0" err="1" smtClean="0">
                <a:latin typeface="Tahoma"/>
                <a:cs typeface="Tahoma"/>
              </a:rPr>
              <a:t>б</a:t>
            </a:r>
            <a:r>
              <a:rPr lang="ru-RU" sz="2800" i="1" spc="-20" dirty="0" err="1" smtClean="0">
                <a:latin typeface="Tahoma"/>
                <a:cs typeface="Tahoma"/>
              </a:rPr>
              <a:t>р</a:t>
            </a:r>
            <a:r>
              <a:rPr lang="ru-RU" sz="2800" i="1" spc="-45" dirty="0" err="1" smtClean="0">
                <a:latin typeface="Tahoma"/>
                <a:cs typeface="Tahoma"/>
              </a:rPr>
              <a:t>н</a:t>
            </a:r>
            <a:r>
              <a:rPr lang="ru-RU" sz="2800" i="1" spc="-170" dirty="0" err="1" smtClean="0">
                <a:latin typeface="Tahoma"/>
                <a:cs typeface="Tahoma"/>
              </a:rPr>
              <a:t>а</a:t>
            </a:r>
            <a:r>
              <a:rPr lang="ru-RU" sz="2800" i="1" spc="45" dirty="0" err="1" smtClean="0">
                <a:latin typeface="Tahoma"/>
                <a:cs typeface="Tahoma"/>
              </a:rPr>
              <a:t>д</a:t>
            </a:r>
            <a:r>
              <a:rPr lang="ru-RU" sz="2800" i="1" spc="-145" dirty="0" err="1" smtClean="0">
                <a:latin typeface="Tahoma"/>
                <a:cs typeface="Tahoma"/>
              </a:rPr>
              <a:t>з</a:t>
            </a:r>
            <a:r>
              <a:rPr lang="ru-RU" sz="2800" i="1" spc="5" dirty="0" err="1" smtClean="0">
                <a:latin typeface="Tahoma"/>
                <a:cs typeface="Tahoma"/>
              </a:rPr>
              <a:t>о</a:t>
            </a:r>
            <a:r>
              <a:rPr lang="ru-RU" sz="2800" i="1" spc="-20" dirty="0" err="1" smtClean="0">
                <a:latin typeface="Tahoma"/>
                <a:cs typeface="Tahoma"/>
              </a:rPr>
              <a:t>р</a:t>
            </a:r>
            <a:r>
              <a:rPr lang="ru-RU" sz="2800" i="1" spc="-195" dirty="0" err="1" smtClean="0">
                <a:latin typeface="Tahoma"/>
                <a:cs typeface="Tahoma"/>
              </a:rPr>
              <a:t>а</a:t>
            </a:r>
            <a:r>
              <a:rPr lang="ru-RU" sz="2800" i="1" spc="-265" dirty="0" smtClean="0">
                <a:latin typeface="Tahoma"/>
                <a:cs typeface="Tahoma"/>
              </a:rPr>
              <a:t> </a:t>
            </a:r>
            <a:r>
              <a:rPr lang="ru-RU" sz="2800" i="1" spc="5" dirty="0" smtClean="0">
                <a:latin typeface="Tahoma"/>
                <a:cs typeface="Tahoma"/>
              </a:rPr>
              <a:t>от</a:t>
            </a:r>
            <a:r>
              <a:rPr lang="ru-RU" sz="2800" i="1" spc="-310" dirty="0" smtClean="0">
                <a:latin typeface="Tahoma"/>
                <a:cs typeface="Tahoma"/>
              </a:rPr>
              <a:t> </a:t>
            </a:r>
            <a:r>
              <a:rPr lang="ru-RU" sz="2800" i="1" spc="-150" dirty="0" smtClean="0">
                <a:latin typeface="Tahoma"/>
                <a:cs typeface="Tahoma"/>
              </a:rPr>
              <a:t>04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04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202</a:t>
            </a:r>
            <a:r>
              <a:rPr lang="ru-RU" sz="2800" i="1" spc="-130" dirty="0" smtClean="0">
                <a:latin typeface="Tahoma"/>
                <a:cs typeface="Tahoma"/>
              </a:rPr>
              <a:t>3</a:t>
            </a:r>
            <a:r>
              <a:rPr lang="ru-RU" sz="2800" i="1" spc="-310" dirty="0" smtClean="0">
                <a:latin typeface="Tahoma"/>
                <a:cs typeface="Tahoma"/>
              </a:rPr>
              <a:t> </a:t>
            </a:r>
            <a:r>
              <a:rPr lang="ru-RU" sz="2800" i="1" spc="75" dirty="0" smtClean="0">
                <a:latin typeface="Tahoma"/>
                <a:cs typeface="Tahoma"/>
              </a:rPr>
              <a:t>№  </a:t>
            </a:r>
            <a:r>
              <a:rPr lang="ru-RU" sz="2800" i="1" spc="-150" dirty="0" smtClean="0">
                <a:latin typeface="Tahoma"/>
                <a:cs typeface="Tahoma"/>
              </a:rPr>
              <a:t>232</a:t>
            </a:r>
            <a:r>
              <a:rPr lang="ru-RU" sz="2800" i="1" spc="275" dirty="0" smtClean="0">
                <a:latin typeface="Tahoma"/>
                <a:cs typeface="Tahoma"/>
              </a:rPr>
              <a:t>/</a:t>
            </a:r>
            <a:r>
              <a:rPr lang="ru-RU" sz="2800" i="1" spc="-150" dirty="0" smtClean="0">
                <a:latin typeface="Tahoma"/>
                <a:cs typeface="Tahoma"/>
              </a:rPr>
              <a:t>55</a:t>
            </a:r>
            <a:r>
              <a:rPr lang="ru-RU" sz="2800" i="1" spc="-300" dirty="0" smtClean="0">
                <a:latin typeface="Tahoma"/>
                <a:cs typeface="Tahoma"/>
              </a:rPr>
              <a:t>1</a:t>
            </a:r>
            <a:r>
              <a:rPr lang="ru-RU" sz="2800" i="1" spc="-100" dirty="0" smtClean="0">
                <a:latin typeface="Tahoma"/>
                <a:cs typeface="Tahoma"/>
              </a:rPr>
              <a:t>,</a:t>
            </a:r>
            <a:r>
              <a:rPr lang="ru-RU" sz="2800" i="1" spc="-305" dirty="0" smtClean="0">
                <a:latin typeface="Tahoma"/>
                <a:cs typeface="Tahoma"/>
              </a:rPr>
              <a:t> </a:t>
            </a:r>
            <a:r>
              <a:rPr lang="ru-RU" sz="2800" i="1" spc="150" dirty="0" smtClean="0">
                <a:latin typeface="Tahoma"/>
                <a:cs typeface="Tahoma"/>
              </a:rPr>
              <a:t>№</a:t>
            </a:r>
            <a:r>
              <a:rPr lang="ru-RU" sz="2800" i="1" spc="-260" dirty="0" smtClean="0">
                <a:latin typeface="Tahoma"/>
                <a:cs typeface="Tahoma"/>
              </a:rPr>
              <a:t> </a:t>
            </a:r>
            <a:r>
              <a:rPr lang="ru-RU" sz="2800" i="1" spc="-150" dirty="0" smtClean="0">
                <a:latin typeface="Tahoma"/>
                <a:cs typeface="Tahoma"/>
              </a:rPr>
              <a:t>233</a:t>
            </a:r>
            <a:r>
              <a:rPr lang="ru-RU" sz="2800" i="1" spc="275" dirty="0" smtClean="0">
                <a:latin typeface="Tahoma"/>
                <a:cs typeface="Tahoma"/>
              </a:rPr>
              <a:t>/</a:t>
            </a:r>
            <a:r>
              <a:rPr lang="ru-RU" sz="2800" i="1" spc="-150" dirty="0" smtClean="0">
                <a:latin typeface="Tahoma"/>
                <a:cs typeface="Tahoma"/>
              </a:rPr>
              <a:t>55</a:t>
            </a:r>
            <a:r>
              <a:rPr lang="ru-RU" sz="2800" i="1" spc="-130" dirty="0" smtClean="0">
                <a:latin typeface="Tahoma"/>
                <a:cs typeface="Tahoma"/>
              </a:rPr>
              <a:t>2</a:t>
            </a:r>
            <a:endParaRPr lang="ru-RU" sz="2800" i="1" dirty="0" smtClean="0">
              <a:latin typeface="Tahoma"/>
              <a:cs typeface="Tahoma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Перевод учеников в другую школу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r>
              <a:rPr lang="ru-RU" spc="150" dirty="0" smtClean="0">
                <a:latin typeface="Tahoma"/>
                <a:cs typeface="Tahoma"/>
              </a:rPr>
              <a:t>С</a:t>
            </a:r>
            <a:r>
              <a:rPr lang="ru-RU" spc="-280" dirty="0" smtClean="0">
                <a:latin typeface="Tahoma"/>
                <a:cs typeface="Tahoma"/>
              </a:rPr>
              <a:t> </a:t>
            </a:r>
            <a:r>
              <a:rPr lang="ru-RU" spc="-130" dirty="0" smtClean="0">
                <a:latin typeface="Tahoma"/>
                <a:cs typeface="Tahoma"/>
              </a:rPr>
              <a:t>1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65" dirty="0" smtClean="0">
                <a:latin typeface="Tahoma"/>
                <a:cs typeface="Tahoma"/>
              </a:rPr>
              <a:t>я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-35" dirty="0" smtClean="0">
                <a:latin typeface="Tahoma"/>
                <a:cs typeface="Tahoma"/>
              </a:rPr>
              <a:t>ю</a:t>
            </a:r>
            <a:r>
              <a:rPr lang="ru-RU" spc="5" dirty="0" smtClean="0">
                <a:latin typeface="Tahoma"/>
                <a:cs typeface="Tahoma"/>
              </a:rPr>
              <a:t>т</a:t>
            </a:r>
            <a:r>
              <a:rPr lang="ru-RU" spc="-31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55" dirty="0" smtClean="0">
                <a:latin typeface="Tahoma"/>
                <a:cs typeface="Tahoma"/>
              </a:rPr>
              <a:t>й 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я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к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endParaRPr lang="ru-RU" spc="-295" dirty="0" smtClean="0">
              <a:latin typeface="Tahoma"/>
              <a:cs typeface="Tahoma"/>
            </a:endParaRPr>
          </a:p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r>
              <a:rPr lang="ru-RU" spc="254" dirty="0" smtClean="0">
                <a:latin typeface="Tahoma"/>
                <a:cs typeface="Tahoma"/>
              </a:rPr>
              <a:t>О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85" dirty="0" smtClean="0">
                <a:latin typeface="Tahoma"/>
                <a:cs typeface="Tahoma"/>
              </a:rPr>
              <a:t>е 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155" dirty="0" smtClean="0">
                <a:latin typeface="Tahoma"/>
                <a:cs typeface="Tahoma"/>
              </a:rPr>
              <a:t>– 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5" dirty="0" smtClean="0">
                <a:latin typeface="Tahoma"/>
                <a:cs typeface="Tahoma"/>
              </a:rPr>
              <a:t>с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35" dirty="0" smtClean="0">
                <a:latin typeface="Tahoma"/>
                <a:cs typeface="Tahoma"/>
              </a:rPr>
              <a:t>з</a:t>
            </a:r>
            <a:r>
              <a:rPr lang="ru-RU" spc="-300" dirty="0" smtClean="0">
                <a:latin typeface="Tahoma"/>
                <a:cs typeface="Tahoma"/>
              </a:rPr>
              <a:t> 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5" dirty="0" smtClean="0">
                <a:latin typeface="Tahoma"/>
                <a:cs typeface="Tahoma"/>
              </a:rPr>
              <a:t>о  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-155" dirty="0" smtClean="0">
                <a:latin typeface="Tahoma"/>
                <a:cs typeface="Tahoma"/>
              </a:rPr>
              <a:t>ы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ь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ав</a:t>
            </a:r>
            <a:r>
              <a:rPr lang="ru-RU" spc="-25" dirty="0" smtClean="0">
                <a:latin typeface="Tahoma"/>
                <a:cs typeface="Tahoma"/>
              </a:rPr>
              <a:t>ку</a:t>
            </a:r>
            <a:r>
              <a:rPr lang="ru-RU" spc="-285" dirty="0" smtClean="0">
                <a:latin typeface="Tahoma"/>
                <a:cs typeface="Tahoma"/>
              </a:rPr>
              <a:t> 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20" dirty="0" smtClean="0">
                <a:latin typeface="Tahoma"/>
                <a:cs typeface="Tahoma"/>
              </a:rPr>
              <a:t>я  п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ш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60" dirty="0" smtClean="0">
                <a:latin typeface="Tahoma"/>
                <a:cs typeface="Tahoma"/>
              </a:rPr>
              <a:t>м</a:t>
            </a:r>
            <a:r>
              <a:rPr lang="ru-RU" spc="-25" dirty="0" smtClean="0">
                <a:latin typeface="Tahoma"/>
                <a:cs typeface="Tahoma"/>
              </a:rPr>
              <a:t>у</a:t>
            </a:r>
            <a:r>
              <a:rPr lang="ru-RU" spc="-285" dirty="0" smtClean="0">
                <a:latin typeface="Tahoma"/>
                <a:cs typeface="Tahoma"/>
              </a:rPr>
              <a:t>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45" dirty="0" smtClean="0">
                <a:latin typeface="Tahoma"/>
                <a:cs typeface="Tahoma"/>
              </a:rPr>
              <a:t>з</a:t>
            </a:r>
            <a:r>
              <a:rPr lang="ru-RU" spc="-65" dirty="0" smtClean="0">
                <a:latin typeface="Tahoma"/>
                <a:cs typeface="Tahoma"/>
              </a:rPr>
              <a:t>ц</a:t>
            </a:r>
            <a:r>
              <a:rPr lang="ru-RU" spc="-175" dirty="0" smtClean="0">
                <a:latin typeface="Tahoma"/>
                <a:cs typeface="Tahoma"/>
              </a:rPr>
              <a:t>у</a:t>
            </a:r>
            <a:r>
              <a:rPr lang="ru-RU" spc="-110" dirty="0" smtClean="0">
                <a:latin typeface="Tahoma"/>
                <a:cs typeface="Tahoma"/>
              </a:rPr>
              <a:t>.</a:t>
            </a:r>
            <a:r>
              <a:rPr lang="ru-RU" spc="-295" dirty="0" smtClean="0">
                <a:latin typeface="Tahoma"/>
                <a:cs typeface="Tahoma"/>
              </a:rPr>
              <a:t> </a:t>
            </a:r>
            <a:endParaRPr lang="ru-RU" spc="-295" dirty="0" smtClean="0">
              <a:latin typeface="Tahoma"/>
              <a:cs typeface="Tahoma"/>
            </a:endParaRPr>
          </a:p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r>
              <a:rPr lang="ru-RU" spc="-170" dirty="0" smtClean="0">
                <a:latin typeface="Tahoma"/>
                <a:cs typeface="Tahoma"/>
              </a:rPr>
              <a:t>Та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05" dirty="0" smtClean="0">
                <a:latin typeface="Tahoma"/>
                <a:cs typeface="Tahoma"/>
              </a:rPr>
              <a:t>ж</a:t>
            </a:r>
            <a:r>
              <a:rPr lang="ru-RU" spc="-135" dirty="0" smtClean="0">
                <a:latin typeface="Tahoma"/>
                <a:cs typeface="Tahoma"/>
              </a:rPr>
              <a:t>е  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00" dirty="0" smtClean="0">
                <a:latin typeface="Tahoma"/>
                <a:cs typeface="Tahoma"/>
              </a:rPr>
              <a:t>л</a:t>
            </a:r>
            <a:r>
              <a:rPr lang="ru-RU" spc="50" dirty="0" smtClean="0">
                <a:latin typeface="Tahoma"/>
                <a:cs typeface="Tahoma"/>
              </a:rPr>
              <a:t>у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75" dirty="0" smtClean="0">
                <a:latin typeface="Tahoma"/>
                <a:cs typeface="Tahoma"/>
              </a:rPr>
              <a:t>и</a:t>
            </a:r>
            <a:r>
              <a:rPr lang="ru-RU" spc="-260" dirty="0" smtClean="0">
                <a:latin typeface="Tahoma"/>
                <a:cs typeface="Tahoma"/>
              </a:rPr>
              <a:t> 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170" dirty="0" smtClean="0">
                <a:latin typeface="Tahoma"/>
                <a:cs typeface="Tahoma"/>
              </a:rPr>
              <a:t>в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55" dirty="0" smtClean="0">
                <a:latin typeface="Tahoma"/>
                <a:cs typeface="Tahoma"/>
              </a:rPr>
              <a:t>и 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20" dirty="0" smtClean="0">
                <a:latin typeface="Tahoma"/>
                <a:cs typeface="Tahoma"/>
              </a:rPr>
              <a:t>п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175" dirty="0" smtClean="0">
                <a:latin typeface="Tahoma"/>
                <a:cs typeface="Tahoma"/>
              </a:rPr>
              <a:t>ел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20" dirty="0" smtClean="0">
                <a:latin typeface="Tahoma"/>
                <a:cs typeface="Tahoma"/>
              </a:rPr>
              <a:t>и</a:t>
            </a:r>
            <a:r>
              <a:rPr lang="ru-RU" spc="-100" dirty="0" smtClean="0">
                <a:latin typeface="Tahoma"/>
                <a:cs typeface="Tahoma"/>
              </a:rPr>
              <a:t>,</a:t>
            </a:r>
            <a:r>
              <a:rPr lang="ru-RU" spc="-305" dirty="0" smtClean="0">
                <a:latin typeface="Tahoma"/>
                <a:cs typeface="Tahoma"/>
              </a:rPr>
              <a:t> 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55" dirty="0" smtClean="0">
                <a:latin typeface="Tahoma"/>
                <a:cs typeface="Tahoma"/>
              </a:rPr>
              <a:t>т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80" dirty="0" smtClean="0">
                <a:latin typeface="Tahoma"/>
                <a:cs typeface="Tahoma"/>
              </a:rPr>
              <a:t>с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30" dirty="0" smtClean="0">
                <a:latin typeface="Tahoma"/>
                <a:cs typeface="Tahoma"/>
              </a:rPr>
              <a:t>ь  </a:t>
            </a:r>
            <a:r>
              <a:rPr lang="ru-RU" spc="-80" dirty="0" smtClean="0">
                <a:latin typeface="Tahoma"/>
                <a:cs typeface="Tahoma"/>
              </a:rPr>
              <a:t>ш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175" dirty="0" smtClean="0">
                <a:latin typeface="Tahoma"/>
                <a:cs typeface="Tahoma"/>
              </a:rPr>
              <a:t>л</a:t>
            </a:r>
            <a:r>
              <a:rPr lang="ru-RU" spc="-185" dirty="0" smtClean="0">
                <a:latin typeface="Tahoma"/>
                <a:cs typeface="Tahoma"/>
              </a:rPr>
              <a:t>ь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00" dirty="0" smtClean="0">
                <a:latin typeface="Tahoma"/>
                <a:cs typeface="Tahoma"/>
              </a:rPr>
              <a:t>к</a:t>
            </a:r>
            <a:r>
              <a:rPr lang="ru-RU" spc="-195" dirty="0" smtClean="0">
                <a:latin typeface="Tahoma"/>
                <a:cs typeface="Tahoma"/>
              </a:rPr>
              <a:t>а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25" dirty="0" smtClean="0">
                <a:latin typeface="Tahoma"/>
                <a:cs typeface="Tahoma"/>
              </a:rPr>
              <a:t>о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-190" dirty="0" smtClean="0">
                <a:latin typeface="Tahoma"/>
                <a:cs typeface="Tahoma"/>
              </a:rPr>
              <a:t>в</a:t>
            </a:r>
            <a:r>
              <a:rPr lang="ru-RU" spc="-265" dirty="0" smtClean="0">
                <a:latin typeface="Tahoma"/>
                <a:cs typeface="Tahoma"/>
              </a:rPr>
              <a:t> </a:t>
            </a:r>
            <a:r>
              <a:rPr lang="ru-RU" spc="-20" dirty="0" smtClean="0">
                <a:latin typeface="Tahoma"/>
                <a:cs typeface="Tahoma"/>
              </a:rPr>
              <a:t>т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ни</a:t>
            </a:r>
            <a:r>
              <a:rPr lang="ru-RU" spc="-185" dirty="0" smtClean="0">
                <a:latin typeface="Tahoma"/>
                <a:cs typeface="Tahoma"/>
              </a:rPr>
              <a:t>е</a:t>
            </a:r>
            <a:r>
              <a:rPr lang="ru-RU" spc="-275" dirty="0" smtClean="0">
                <a:latin typeface="Tahoma"/>
                <a:cs typeface="Tahoma"/>
              </a:rPr>
              <a:t> </a:t>
            </a:r>
            <a:r>
              <a:rPr lang="ru-RU" spc="-20" dirty="0" smtClean="0">
                <a:latin typeface="Tahoma"/>
                <a:cs typeface="Tahoma"/>
              </a:rPr>
              <a:t>тр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0" dirty="0" smtClean="0">
                <a:latin typeface="Tahoma"/>
                <a:cs typeface="Tahoma"/>
              </a:rPr>
              <a:t>х  </a:t>
            </a:r>
            <a:r>
              <a:rPr lang="ru-RU" spc="-20" dirty="0" smtClean="0">
                <a:latin typeface="Tahoma"/>
                <a:cs typeface="Tahoma"/>
              </a:rPr>
              <a:t>р</a:t>
            </a:r>
            <a:r>
              <a:rPr lang="ru-RU" spc="-170" dirty="0" smtClean="0">
                <a:latin typeface="Tahoma"/>
                <a:cs typeface="Tahoma"/>
              </a:rPr>
              <a:t>а</a:t>
            </a:r>
            <a:r>
              <a:rPr lang="ru-RU" spc="-10" dirty="0" smtClean="0">
                <a:latin typeface="Tahoma"/>
                <a:cs typeface="Tahoma"/>
              </a:rPr>
              <a:t>б</a:t>
            </a:r>
            <a:r>
              <a:rPr lang="ru-RU" spc="5" dirty="0" smtClean="0">
                <a:latin typeface="Tahoma"/>
                <a:cs typeface="Tahoma"/>
              </a:rPr>
              <a:t>о</a:t>
            </a:r>
            <a:r>
              <a:rPr lang="ru-RU" spc="-215" dirty="0" smtClean="0">
                <a:latin typeface="Tahoma"/>
                <a:cs typeface="Tahoma"/>
              </a:rPr>
              <a:t>ч</a:t>
            </a:r>
            <a:r>
              <a:rPr lang="ru-RU" spc="-45" dirty="0" smtClean="0">
                <a:latin typeface="Tahoma"/>
                <a:cs typeface="Tahoma"/>
              </a:rPr>
              <a:t>и</a:t>
            </a:r>
            <a:r>
              <a:rPr lang="ru-RU" spc="-50" dirty="0" smtClean="0">
                <a:latin typeface="Tahoma"/>
                <a:cs typeface="Tahoma"/>
              </a:rPr>
              <a:t>х</a:t>
            </a:r>
            <a:r>
              <a:rPr lang="ru-RU" spc="-254" dirty="0" smtClean="0">
                <a:latin typeface="Tahoma"/>
                <a:cs typeface="Tahoma"/>
              </a:rPr>
              <a:t> </a:t>
            </a:r>
            <a:r>
              <a:rPr lang="ru-RU" spc="45" dirty="0" smtClean="0">
                <a:latin typeface="Tahoma"/>
                <a:cs typeface="Tahoma"/>
              </a:rPr>
              <a:t>д</a:t>
            </a:r>
            <a:r>
              <a:rPr lang="ru-RU" spc="-45" dirty="0" smtClean="0">
                <a:latin typeface="Tahoma"/>
                <a:cs typeface="Tahoma"/>
              </a:rPr>
              <a:t>н</a:t>
            </a:r>
            <a:r>
              <a:rPr lang="ru-RU" spc="-175" dirty="0" smtClean="0">
                <a:latin typeface="Tahoma"/>
                <a:cs typeface="Tahoma"/>
              </a:rPr>
              <a:t>е</a:t>
            </a:r>
            <a:r>
              <a:rPr lang="ru-RU" spc="-45" dirty="0" smtClean="0">
                <a:latin typeface="Tahoma"/>
                <a:cs typeface="Tahoma"/>
              </a:rPr>
              <a:t>й</a:t>
            </a:r>
            <a:r>
              <a:rPr lang="ru-RU" spc="-110" dirty="0" smtClean="0">
                <a:latin typeface="Tahoma"/>
                <a:cs typeface="Tahoma"/>
              </a:rPr>
              <a:t>.</a:t>
            </a:r>
          </a:p>
          <a:p>
            <a:pPr marL="12700" marR="5080">
              <a:lnSpc>
                <a:spcPts val="2920"/>
              </a:lnSpc>
              <a:spcBef>
                <a:spcPts val="385"/>
              </a:spcBef>
              <a:buNone/>
            </a:pPr>
            <a:endParaRPr lang="ru-RU" dirty="0" smtClean="0">
              <a:latin typeface="Tahoma"/>
              <a:cs typeface="Tahoma"/>
            </a:endParaRPr>
          </a:p>
          <a:p>
            <a:pPr marL="12700" marR="5080">
              <a:lnSpc>
                <a:spcPts val="2920"/>
              </a:lnSpc>
              <a:spcBef>
                <a:spcPts val="385"/>
              </a:spcBef>
              <a:buNone/>
            </a:pPr>
            <a:endParaRPr lang="ru-RU" dirty="0" smtClean="0">
              <a:latin typeface="Tahoma"/>
              <a:cs typeface="Tahoma"/>
            </a:endParaRPr>
          </a:p>
          <a:p>
            <a:pPr marL="12700" marR="1060450" algn="ctr">
              <a:lnSpc>
                <a:spcPts val="2930"/>
              </a:lnSpc>
              <a:spcBef>
                <a:spcPts val="1770"/>
              </a:spcBef>
              <a:buNone/>
            </a:pPr>
            <a:r>
              <a:rPr lang="ru-RU" sz="2800" i="1" spc="265" dirty="0" smtClean="0">
                <a:latin typeface="Tahoma"/>
                <a:cs typeface="Tahoma"/>
              </a:rPr>
              <a:t>П</a:t>
            </a:r>
            <a:r>
              <a:rPr lang="ru-RU" sz="2800" i="1" spc="-20" dirty="0" smtClean="0">
                <a:latin typeface="Tahoma"/>
                <a:cs typeface="Tahoma"/>
              </a:rPr>
              <a:t>р</a:t>
            </a:r>
            <a:r>
              <a:rPr lang="ru-RU" sz="2800" i="1" spc="-45" dirty="0" smtClean="0">
                <a:latin typeface="Tahoma"/>
                <a:cs typeface="Tahoma"/>
              </a:rPr>
              <a:t>и</a:t>
            </a:r>
            <a:r>
              <a:rPr lang="ru-RU" sz="2800" i="1" spc="-100" dirty="0" smtClean="0">
                <a:latin typeface="Tahoma"/>
                <a:cs typeface="Tahoma"/>
              </a:rPr>
              <a:t>к</a:t>
            </a:r>
            <a:r>
              <a:rPr lang="ru-RU" sz="2800" i="1" spc="-170" dirty="0" smtClean="0">
                <a:latin typeface="Tahoma"/>
                <a:cs typeface="Tahoma"/>
              </a:rPr>
              <a:t>а</a:t>
            </a:r>
            <a:r>
              <a:rPr lang="ru-RU" sz="2800" i="1" spc="-135" dirty="0" smtClean="0">
                <a:latin typeface="Tahoma"/>
                <a:cs typeface="Tahoma"/>
              </a:rPr>
              <a:t>з</a:t>
            </a:r>
            <a:r>
              <a:rPr lang="ru-RU" sz="2800" i="1" spc="-300" dirty="0" smtClean="0">
                <a:latin typeface="Tahoma"/>
                <a:cs typeface="Tahoma"/>
              </a:rPr>
              <a:t> </a:t>
            </a:r>
            <a:r>
              <a:rPr lang="ru-RU" sz="2800" i="1" spc="240" dirty="0" err="1" smtClean="0">
                <a:latin typeface="Tahoma"/>
                <a:cs typeface="Tahoma"/>
              </a:rPr>
              <a:t>М</a:t>
            </a:r>
            <a:r>
              <a:rPr lang="ru-RU" sz="2800" i="1" spc="-45" dirty="0" err="1" smtClean="0">
                <a:latin typeface="Tahoma"/>
                <a:cs typeface="Tahoma"/>
              </a:rPr>
              <a:t>ин</a:t>
            </a:r>
            <a:r>
              <a:rPr lang="ru-RU" sz="2800" i="1" spc="-120" dirty="0" err="1" smtClean="0">
                <a:latin typeface="Tahoma"/>
                <a:cs typeface="Tahoma"/>
              </a:rPr>
              <a:t>п</a:t>
            </a:r>
            <a:r>
              <a:rPr lang="ru-RU" sz="2800" i="1" spc="-20" dirty="0" err="1" smtClean="0">
                <a:latin typeface="Tahoma"/>
                <a:cs typeface="Tahoma"/>
              </a:rPr>
              <a:t>р</a:t>
            </a:r>
            <a:r>
              <a:rPr lang="ru-RU" sz="2800" i="1" spc="5" dirty="0" err="1" smtClean="0">
                <a:latin typeface="Tahoma"/>
                <a:cs typeface="Tahoma"/>
              </a:rPr>
              <a:t>о</a:t>
            </a:r>
            <a:r>
              <a:rPr lang="ru-RU" sz="2800" i="1" spc="-80" dirty="0" err="1" smtClean="0">
                <a:latin typeface="Tahoma"/>
                <a:cs typeface="Tahoma"/>
              </a:rPr>
              <a:t>с</a:t>
            </a:r>
            <a:r>
              <a:rPr lang="ru-RU" sz="2800" i="1" spc="-170" dirty="0" err="1" smtClean="0">
                <a:latin typeface="Tahoma"/>
                <a:cs typeface="Tahoma"/>
              </a:rPr>
              <a:t>в</a:t>
            </a:r>
            <a:r>
              <a:rPr lang="ru-RU" sz="2800" i="1" spc="-175" dirty="0" err="1" smtClean="0">
                <a:latin typeface="Tahoma"/>
                <a:cs typeface="Tahoma"/>
              </a:rPr>
              <a:t>е</a:t>
            </a:r>
            <a:r>
              <a:rPr lang="ru-RU" sz="2800" i="1" spc="-35" dirty="0" err="1" smtClean="0">
                <a:latin typeface="Tahoma"/>
                <a:cs typeface="Tahoma"/>
              </a:rPr>
              <a:t>щ</a:t>
            </a:r>
            <a:r>
              <a:rPr lang="ru-RU" sz="2800" i="1" spc="-175" dirty="0" err="1" smtClean="0">
                <a:latin typeface="Tahoma"/>
                <a:cs typeface="Tahoma"/>
              </a:rPr>
              <a:t>е</a:t>
            </a:r>
            <a:r>
              <a:rPr lang="ru-RU" sz="2800" i="1" spc="-45" dirty="0" err="1" smtClean="0">
                <a:latin typeface="Tahoma"/>
                <a:cs typeface="Tahoma"/>
              </a:rPr>
              <a:t>ни</a:t>
            </a:r>
            <a:r>
              <a:rPr lang="ru-RU" sz="2800" i="1" spc="-165" dirty="0" err="1" smtClean="0">
                <a:latin typeface="Tahoma"/>
                <a:cs typeface="Tahoma"/>
              </a:rPr>
              <a:t>я</a:t>
            </a:r>
            <a:r>
              <a:rPr lang="ru-RU" sz="2800" i="1" spc="-300" dirty="0" smtClean="0">
                <a:latin typeface="Tahoma"/>
                <a:cs typeface="Tahoma"/>
              </a:rPr>
              <a:t> </a:t>
            </a:r>
            <a:r>
              <a:rPr lang="ru-RU" sz="2800" i="1" spc="5" dirty="0" smtClean="0">
                <a:latin typeface="Tahoma"/>
                <a:cs typeface="Tahoma"/>
              </a:rPr>
              <a:t>от  </a:t>
            </a:r>
            <a:r>
              <a:rPr lang="ru-RU" sz="2800" i="1" spc="-150" dirty="0" smtClean="0">
                <a:latin typeface="Tahoma"/>
                <a:cs typeface="Tahoma"/>
              </a:rPr>
              <a:t>0</a:t>
            </a:r>
            <a:r>
              <a:rPr lang="ru-RU" sz="2800" i="1" spc="-300" dirty="0" smtClean="0">
                <a:latin typeface="Tahoma"/>
                <a:cs typeface="Tahoma"/>
              </a:rPr>
              <a:t>6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04</a:t>
            </a:r>
            <a:r>
              <a:rPr lang="ru-RU" sz="2800" i="1" spc="-114" dirty="0" smtClean="0">
                <a:latin typeface="Tahoma"/>
                <a:cs typeface="Tahoma"/>
              </a:rPr>
              <a:t>.</a:t>
            </a:r>
            <a:r>
              <a:rPr lang="ru-RU" sz="2800" i="1" spc="-150" dirty="0" smtClean="0">
                <a:latin typeface="Tahoma"/>
                <a:cs typeface="Tahoma"/>
              </a:rPr>
              <a:t>202</a:t>
            </a:r>
            <a:r>
              <a:rPr lang="ru-RU" sz="2800" i="1" spc="-130" dirty="0" smtClean="0">
                <a:latin typeface="Tahoma"/>
                <a:cs typeface="Tahoma"/>
              </a:rPr>
              <a:t>3</a:t>
            </a:r>
            <a:r>
              <a:rPr lang="ru-RU" sz="2800" i="1" spc="-310" dirty="0" smtClean="0">
                <a:latin typeface="Tahoma"/>
                <a:cs typeface="Tahoma"/>
              </a:rPr>
              <a:t> </a:t>
            </a:r>
            <a:r>
              <a:rPr lang="ru-RU" sz="2800" i="1" spc="150" dirty="0" smtClean="0">
                <a:latin typeface="Tahoma"/>
                <a:cs typeface="Tahoma"/>
              </a:rPr>
              <a:t>№</a:t>
            </a:r>
            <a:r>
              <a:rPr lang="ru-RU" sz="2800" i="1" spc="-260" dirty="0" smtClean="0">
                <a:latin typeface="Tahoma"/>
                <a:cs typeface="Tahoma"/>
              </a:rPr>
              <a:t> </a:t>
            </a:r>
            <a:r>
              <a:rPr lang="ru-RU" sz="2800" i="1" spc="-150" dirty="0" smtClean="0">
                <a:latin typeface="Tahoma"/>
                <a:cs typeface="Tahoma"/>
              </a:rPr>
              <a:t>24</a:t>
            </a:r>
            <a:r>
              <a:rPr lang="ru-RU" sz="2800" i="1" spc="-130" dirty="0" smtClean="0">
                <a:latin typeface="Tahoma"/>
                <a:cs typeface="Tahoma"/>
              </a:rPr>
              <a:t>0</a:t>
            </a:r>
            <a:endParaRPr lang="ru-RU" sz="2800" i="1" dirty="0" smtClean="0">
              <a:latin typeface="Tahoma"/>
              <a:cs typeface="Tahoma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8F0A5E-4C03-4597-A92C-93BDED557C09}"/>
</file>

<file path=customXml/itemProps2.xml><?xml version="1.0" encoding="utf-8"?>
<ds:datastoreItem xmlns:ds="http://schemas.openxmlformats.org/officeDocument/2006/customXml" ds:itemID="{01B7D4A0-1CB0-4DD1-859F-00DE707026EB}"/>
</file>

<file path=customXml/itemProps3.xml><?xml version="1.0" encoding="utf-8"?>
<ds:datastoreItem xmlns:ds="http://schemas.openxmlformats.org/officeDocument/2006/customXml" ds:itemID="{4993604E-AEC3-4C8C-B281-263BB717B97C}"/>
</file>

<file path=customXml/itemProps4.xml><?xml version="1.0" encoding="utf-8"?>
<ds:datastoreItem xmlns:ds="http://schemas.openxmlformats.org/officeDocument/2006/customXml" ds:itemID="{770B9B69-2C2A-4AFC-9662-10430AC3629B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</TotalTime>
  <Words>908</Words>
  <Application>Microsoft Office PowerPoint</Application>
  <PresentationFormat>Экран (4:3)</PresentationFormat>
  <Paragraphs>125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Трек</vt:lpstr>
      <vt:lpstr>Изменения в образовании  с 1 сентября 2023 года</vt:lpstr>
      <vt:lpstr>Кадровые изменения для учителей</vt:lpstr>
      <vt:lpstr>Аттестация педагогов</vt:lpstr>
      <vt:lpstr>Профстандарт  «Специалист в области воспитания»</vt:lpstr>
      <vt:lpstr>Профстандарт  «Педагог-дефектолог»</vt:lpstr>
      <vt:lpstr>Трудоустройство студентов педагогического колледжа  в начальную  школу</vt:lpstr>
      <vt:lpstr>Нововведения в образовательной деятельности</vt:lpstr>
      <vt:lpstr>Государственная итоговая аттестация </vt:lpstr>
      <vt:lpstr>Перевод учеников в другую школу</vt:lpstr>
      <vt:lpstr>Порядок образовательной деятельности</vt:lpstr>
      <vt:lpstr>Дистанционное обучение</vt:lpstr>
      <vt:lpstr>Первая помощь Уроки физической культуры</vt:lpstr>
      <vt:lpstr>Уроки черчения</vt:lpstr>
      <vt:lpstr>Основы безопасности и защиты Родины</vt:lpstr>
      <vt:lpstr>Медали за особые успехи в учение</vt:lpstr>
      <vt:lpstr>Федеральный перечень учебников</vt:lpstr>
      <vt:lpstr>Новое в воспитании и профилактике</vt:lpstr>
      <vt:lpstr>Трудовое воспитание</vt:lpstr>
      <vt:lpstr>Профориентация </vt:lpstr>
      <vt:lpstr>Информационная безопасность детей</vt:lpstr>
      <vt:lpstr>Профилактика негативных соцявлений в детской среде</vt:lpstr>
      <vt:lpstr>Социализация учеников иностранных граждан</vt:lpstr>
      <vt:lpstr>Слайд 23</vt:lpstr>
      <vt:lpstr>Слайд 24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в образовании  с 1 сентября 2023 года</dc:title>
  <dc:creator>Alex</dc:creator>
  <cp:lastModifiedBy>Alex</cp:lastModifiedBy>
  <cp:revision>4</cp:revision>
  <dcterms:created xsi:type="dcterms:W3CDTF">2023-08-29T19:03:17Z</dcterms:created>
  <dcterms:modified xsi:type="dcterms:W3CDTF">2023-08-29T19:37:49Z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