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xlsx" ContentType="application/vnd.openxmlformats-officedocument.spreadsheetml.sheet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2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drawing1.xml" ContentType="application/vnd.ms-office.drawingml.diagramDrawing+xml"/>
  <Override PartName="/ppt/diagrams/drawing2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93" r:id="rId4"/>
    <p:sldId id="284" r:id="rId5"/>
    <p:sldId id="285" r:id="rId6"/>
    <p:sldId id="286" r:id="rId7"/>
    <p:sldId id="296" r:id="rId8"/>
    <p:sldId id="295" r:id="rId9"/>
    <p:sldId id="297" r:id="rId10"/>
    <p:sldId id="304" r:id="rId11"/>
    <p:sldId id="312" r:id="rId12"/>
    <p:sldId id="322" r:id="rId13"/>
    <p:sldId id="323" r:id="rId14"/>
    <p:sldId id="324" r:id="rId15"/>
    <p:sldId id="313" r:id="rId16"/>
    <p:sldId id="314" r:id="rId17"/>
    <p:sldId id="315" r:id="rId18"/>
    <p:sldId id="316" r:id="rId19"/>
    <p:sldId id="307" r:id="rId20"/>
    <p:sldId id="308" r:id="rId21"/>
    <p:sldId id="309" r:id="rId22"/>
    <p:sldId id="310" r:id="rId23"/>
    <p:sldId id="319" r:id="rId24"/>
    <p:sldId id="318" r:id="rId25"/>
    <p:sldId id="320" r:id="rId26"/>
    <p:sldId id="321" r:id="rId27"/>
    <p:sldId id="311" r:id="rId2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09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37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Уровень учебной мотивации в 7 </a:t>
            </a:r>
            <a:r>
              <a:rPr lang="ru-RU" dirty="0" smtClean="0"/>
              <a:t>классах.</a:t>
            </a:r>
            <a:endParaRPr lang="ru-RU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учебной мотивации в 7 класса.2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Очень высокий</c:v>
                </c:pt>
                <c:pt idx="1">
                  <c:v>Высокий</c:v>
                </c:pt>
                <c:pt idx="2">
                  <c:v>Средний</c:v>
                </c:pt>
                <c:pt idx="3">
                  <c:v>Низкий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</c:v>
                </c:pt>
                <c:pt idx="1">
                  <c:v>4.8000000000000008E-2</c:v>
                </c:pt>
                <c:pt idx="2" formatCode="0%">
                  <c:v>0.81</c:v>
                </c:pt>
                <c:pt idx="3">
                  <c:v>0.14200000000000002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учебной мотивации в 10 классе.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Очень высокий</c:v>
                </c:pt>
                <c:pt idx="1">
                  <c:v>Высокий</c:v>
                </c:pt>
                <c:pt idx="2">
                  <c:v>Средний</c:v>
                </c:pt>
                <c:pt idx="3">
                  <c:v>Сниженный</c:v>
                </c:pt>
                <c:pt idx="4">
                  <c:v>Низкий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</c:v>
                </c:pt>
                <c:pt idx="1">
                  <c:v>0.55000000000000004</c:v>
                </c:pt>
                <c:pt idx="2">
                  <c:v>0.36000000000000004</c:v>
                </c:pt>
                <c:pt idx="3">
                  <c:v>9.0000000000000011E-2</c:v>
                </c:pt>
                <c:pt idx="4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Преобладающие мотивы в 10 классе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Позиционный</c:v>
                </c:pt>
                <c:pt idx="1">
                  <c:v>Оценочный</c:v>
                </c:pt>
                <c:pt idx="2">
                  <c:v>Учебный</c:v>
                </c:pt>
                <c:pt idx="3">
                  <c:v>Игровой</c:v>
                </c:pt>
                <c:pt idx="4">
                  <c:v>Внешний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0.91</c:v>
                </c:pt>
                <c:pt idx="1">
                  <c:v>9.0000000000000011E-2</c:v>
                </c:pt>
                <c:pt idx="2">
                  <c:v>0.14000000000000001</c:v>
                </c:pt>
                <c:pt idx="3">
                  <c:v>9.0000000000000011E-2</c:v>
                </c:pt>
                <c:pt idx="4" formatCode="0.00%">
                  <c:v>4.5000000000000005E-2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F5025-9490-4F19-B5DF-E291368BA31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DD8321-2114-46F5-8453-E58F4C937009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Мотив</a:t>
          </a:r>
          <a:endParaRPr lang="ru-RU" b="1" dirty="0">
            <a:solidFill>
              <a:srgbClr val="7030A0"/>
            </a:solidFill>
          </a:endParaRPr>
        </a:p>
      </dgm:t>
    </dgm:pt>
    <dgm:pt modelId="{137335A4-8D31-47D0-B440-EA8CEB60C2AE}" type="parTrans" cxnId="{2CADC910-20AA-4816-8FAB-AA5F2B342661}">
      <dgm:prSet/>
      <dgm:spPr/>
      <dgm:t>
        <a:bodyPr/>
        <a:lstStyle/>
        <a:p>
          <a:endParaRPr lang="ru-RU"/>
        </a:p>
      </dgm:t>
    </dgm:pt>
    <dgm:pt modelId="{730FA034-C886-4171-BEED-F2E82DEAF169}" type="sibTrans" cxnId="{2CADC910-20AA-4816-8FAB-AA5F2B342661}">
      <dgm:prSet/>
      <dgm:spPr/>
      <dgm:t>
        <a:bodyPr/>
        <a:lstStyle/>
        <a:p>
          <a:endParaRPr lang="ru-RU"/>
        </a:p>
      </dgm:t>
    </dgm:pt>
    <dgm:pt modelId="{1A9D3E44-3442-401F-A202-A18492A6DE4E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Цель</a:t>
          </a:r>
          <a:endParaRPr lang="ru-RU" b="1" dirty="0">
            <a:solidFill>
              <a:srgbClr val="7030A0"/>
            </a:solidFill>
          </a:endParaRPr>
        </a:p>
      </dgm:t>
    </dgm:pt>
    <dgm:pt modelId="{03375DEC-E909-43FF-BDED-CF90825E5742}" type="parTrans" cxnId="{B3ACF1A8-767C-4435-84D0-AE688427D661}">
      <dgm:prSet/>
      <dgm:spPr/>
      <dgm:t>
        <a:bodyPr/>
        <a:lstStyle/>
        <a:p>
          <a:endParaRPr lang="ru-RU"/>
        </a:p>
      </dgm:t>
    </dgm:pt>
    <dgm:pt modelId="{B4172791-55F4-440B-B416-C6CADF4A84BE}" type="sibTrans" cxnId="{B3ACF1A8-767C-4435-84D0-AE688427D661}">
      <dgm:prSet/>
      <dgm:spPr/>
      <dgm:t>
        <a:bodyPr/>
        <a:lstStyle/>
        <a:p>
          <a:endParaRPr lang="ru-RU"/>
        </a:p>
      </dgm:t>
    </dgm:pt>
    <dgm:pt modelId="{876C4735-1116-4A22-89F7-1CCBF2634A15}">
      <dgm:prSet phldrT="[Текст]" custT="1"/>
      <dgm:spPr/>
      <dgm:t>
        <a:bodyPr/>
        <a:lstStyle/>
        <a:p>
          <a:r>
            <a:rPr lang="ru-RU" sz="2800" b="1" dirty="0" err="1" smtClean="0">
              <a:solidFill>
                <a:srgbClr val="7030A0"/>
              </a:solidFill>
            </a:rPr>
            <a:t>Эмоцио</a:t>
          </a:r>
          <a:r>
            <a:rPr lang="ru-RU" sz="2800" b="1" dirty="0" smtClean="0">
              <a:solidFill>
                <a:srgbClr val="7030A0"/>
              </a:solidFill>
            </a:rPr>
            <a:t>- </a:t>
          </a:r>
          <a:r>
            <a:rPr lang="ru-RU" sz="2800" b="1" dirty="0" err="1" smtClean="0">
              <a:solidFill>
                <a:srgbClr val="7030A0"/>
              </a:solidFill>
            </a:rPr>
            <a:t>нальный</a:t>
          </a:r>
          <a:endParaRPr lang="ru-RU" sz="2800" b="1" dirty="0" smtClean="0">
            <a:solidFill>
              <a:srgbClr val="7030A0"/>
            </a:solidFill>
          </a:endParaRPr>
        </a:p>
        <a:p>
          <a:r>
            <a:rPr lang="ru-RU" sz="2800" b="1" dirty="0" smtClean="0">
              <a:solidFill>
                <a:srgbClr val="7030A0"/>
              </a:solidFill>
            </a:rPr>
            <a:t>настрой</a:t>
          </a:r>
          <a:endParaRPr lang="ru-RU" sz="2800" b="1" dirty="0">
            <a:solidFill>
              <a:srgbClr val="7030A0"/>
            </a:solidFill>
          </a:endParaRPr>
        </a:p>
      </dgm:t>
    </dgm:pt>
    <dgm:pt modelId="{0CCACB04-41D0-4598-9C36-519E33CF58D3}" type="parTrans" cxnId="{93874ABA-AAF0-4530-ABAA-4ADC387FC75F}">
      <dgm:prSet/>
      <dgm:spPr/>
      <dgm:t>
        <a:bodyPr/>
        <a:lstStyle/>
        <a:p>
          <a:endParaRPr lang="ru-RU"/>
        </a:p>
      </dgm:t>
    </dgm:pt>
    <dgm:pt modelId="{EBE89DAD-B804-4191-BAB8-BEF68C49AD2C}" type="sibTrans" cxnId="{93874ABA-AAF0-4530-ABAA-4ADC387FC75F}">
      <dgm:prSet/>
      <dgm:spPr/>
      <dgm:t>
        <a:bodyPr/>
        <a:lstStyle/>
        <a:p>
          <a:endParaRPr lang="ru-RU"/>
        </a:p>
      </dgm:t>
    </dgm:pt>
    <dgm:pt modelId="{018CC764-A70A-4368-A240-5852ACFBA7ED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7030A0"/>
              </a:solidFill>
            </a:rPr>
            <a:t>Интерес</a:t>
          </a:r>
          <a:endParaRPr lang="ru-RU" sz="3200" b="1" dirty="0">
            <a:solidFill>
              <a:srgbClr val="7030A0"/>
            </a:solidFill>
          </a:endParaRPr>
        </a:p>
      </dgm:t>
    </dgm:pt>
    <dgm:pt modelId="{2A0CEF8B-5A0E-4DE8-99A1-06C4B296DC3D}" type="parTrans" cxnId="{FC59541F-FB26-4214-A1ED-3202627BF0C5}">
      <dgm:prSet/>
      <dgm:spPr/>
      <dgm:t>
        <a:bodyPr/>
        <a:lstStyle/>
        <a:p>
          <a:endParaRPr lang="ru-RU"/>
        </a:p>
      </dgm:t>
    </dgm:pt>
    <dgm:pt modelId="{4A4D8132-67E8-4B32-83FE-F6120A4CD3BD}" type="sibTrans" cxnId="{FC59541F-FB26-4214-A1ED-3202627BF0C5}">
      <dgm:prSet/>
      <dgm:spPr/>
      <dgm:t>
        <a:bodyPr/>
        <a:lstStyle/>
        <a:p>
          <a:endParaRPr lang="ru-RU"/>
        </a:p>
      </dgm:t>
    </dgm:pt>
    <dgm:pt modelId="{B39AEE74-FA50-465A-97CB-675A5F64B046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7030A0"/>
              </a:solidFill>
            </a:rPr>
            <a:t>Смысл</a:t>
          </a:r>
          <a:endParaRPr lang="ru-RU" sz="3200" b="1" dirty="0">
            <a:solidFill>
              <a:srgbClr val="7030A0"/>
            </a:solidFill>
          </a:endParaRPr>
        </a:p>
      </dgm:t>
    </dgm:pt>
    <dgm:pt modelId="{4318F8D4-A947-4FB4-B16C-6A3E459E451E}" type="parTrans" cxnId="{FD20186C-B142-4120-8B7C-F81748F753A4}">
      <dgm:prSet/>
      <dgm:spPr/>
      <dgm:t>
        <a:bodyPr/>
        <a:lstStyle/>
        <a:p>
          <a:endParaRPr lang="ru-RU"/>
        </a:p>
      </dgm:t>
    </dgm:pt>
    <dgm:pt modelId="{5A537876-2A76-419D-9B5B-F595D6A97A70}" type="sibTrans" cxnId="{FD20186C-B142-4120-8B7C-F81748F753A4}">
      <dgm:prSet/>
      <dgm:spPr/>
      <dgm:t>
        <a:bodyPr/>
        <a:lstStyle/>
        <a:p>
          <a:endParaRPr lang="ru-RU"/>
        </a:p>
      </dgm:t>
    </dgm:pt>
    <dgm:pt modelId="{35DE3E7F-35D8-4078-8C02-CB7A941B21B2}" type="pres">
      <dgm:prSet presAssocID="{1BCF5025-9490-4F19-B5DF-E291368BA31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721472-115E-4E69-8AD3-4A6B61CC92D5}" type="pres">
      <dgm:prSet presAssocID="{DBDD8321-2114-46F5-8453-E58F4C937009}" presName="node" presStyleLbl="node1" presStyleIdx="0" presStyleCnt="5" custScaleX="171264" custScaleY="163474" custRadScaleRad="93713" custRadScaleInc="-5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7A77F-1B04-464F-ACDF-8F2D291E05C3}" type="pres">
      <dgm:prSet presAssocID="{730FA034-C886-4171-BEED-F2E82DEAF169}" presName="sibTrans" presStyleLbl="sibTrans2D1" presStyleIdx="0" presStyleCnt="5"/>
      <dgm:spPr/>
      <dgm:t>
        <a:bodyPr/>
        <a:lstStyle/>
        <a:p>
          <a:endParaRPr lang="ru-RU"/>
        </a:p>
      </dgm:t>
    </dgm:pt>
    <dgm:pt modelId="{EF13F032-7830-4884-BF4B-4A31E62EFB11}" type="pres">
      <dgm:prSet presAssocID="{730FA034-C886-4171-BEED-F2E82DEAF169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B2DBBF90-E288-4E0E-A7A3-4E3120FC4753}" type="pres">
      <dgm:prSet presAssocID="{1A9D3E44-3442-401F-A202-A18492A6DE4E}" presName="node" presStyleLbl="node1" presStyleIdx="1" presStyleCnt="5" custScaleX="174515" custScaleY="176949" custRadScaleRad="151433" custRadScaleInc="-25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E7364-D4AB-40DB-AD95-1E520791F77B}" type="pres">
      <dgm:prSet presAssocID="{B4172791-55F4-440B-B416-C6CADF4A84BE}" presName="sibTrans" presStyleLbl="sibTrans2D1" presStyleIdx="1" presStyleCnt="5"/>
      <dgm:spPr/>
      <dgm:t>
        <a:bodyPr/>
        <a:lstStyle/>
        <a:p>
          <a:endParaRPr lang="ru-RU"/>
        </a:p>
      </dgm:t>
    </dgm:pt>
    <dgm:pt modelId="{FBC2C5D9-ED86-4929-9981-9546B62246A0}" type="pres">
      <dgm:prSet presAssocID="{B4172791-55F4-440B-B416-C6CADF4A84BE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261E858B-7CEE-474D-8A29-5F1D00BAFC4A}" type="pres">
      <dgm:prSet presAssocID="{876C4735-1116-4A22-89F7-1CCBF2634A15}" presName="node" presStyleLbl="node1" presStyleIdx="2" presStyleCnt="5" custScaleX="206474" custScaleY="195906" custRadScaleRad="90898" custRadScaleInc="-36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1C7EE-AA17-4B7F-9DA5-3748570E00B5}" type="pres">
      <dgm:prSet presAssocID="{EBE89DAD-B804-4191-BAB8-BEF68C49AD2C}" presName="sibTrans" presStyleLbl="sibTrans2D1" presStyleIdx="2" presStyleCnt="5"/>
      <dgm:spPr/>
      <dgm:t>
        <a:bodyPr/>
        <a:lstStyle/>
        <a:p>
          <a:endParaRPr lang="ru-RU"/>
        </a:p>
      </dgm:t>
    </dgm:pt>
    <dgm:pt modelId="{3C0715A1-5E7B-4B35-A158-45EEAEA5B608}" type="pres">
      <dgm:prSet presAssocID="{EBE89DAD-B804-4191-BAB8-BEF68C49AD2C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FEE15F78-89CD-4946-89F3-61634B54463A}" type="pres">
      <dgm:prSet presAssocID="{018CC764-A70A-4368-A240-5852ACFBA7ED}" presName="node" presStyleLbl="node1" presStyleIdx="3" presStyleCnt="5" custScaleX="200107" custScaleY="209823" custRadScaleRad="103654" custRadScaleInc="565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1AA6-CD37-41C5-BB22-35CDA8997A1B}" type="pres">
      <dgm:prSet presAssocID="{4A4D8132-67E8-4B32-83FE-F6120A4CD3BD}" presName="sibTrans" presStyleLbl="sibTrans2D1" presStyleIdx="3" presStyleCnt="5"/>
      <dgm:spPr/>
      <dgm:t>
        <a:bodyPr/>
        <a:lstStyle/>
        <a:p>
          <a:endParaRPr lang="ru-RU"/>
        </a:p>
      </dgm:t>
    </dgm:pt>
    <dgm:pt modelId="{0C12788E-FC60-4200-9599-9977E0E085A2}" type="pres">
      <dgm:prSet presAssocID="{4A4D8132-67E8-4B32-83FE-F6120A4CD3BD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468C82AA-41EB-4485-B994-8CA945486941}" type="pres">
      <dgm:prSet presAssocID="{B39AEE74-FA50-465A-97CB-675A5F64B046}" presName="node" presStyleLbl="node1" presStyleIdx="4" presStyleCnt="5" custScaleX="173157" custScaleY="171466" custRadScaleRad="159666" custRadScaleInc="23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30575-33B4-4EA9-B431-12E46F5A2804}" type="pres">
      <dgm:prSet presAssocID="{5A537876-2A76-419D-9B5B-F595D6A97A70}" presName="sibTrans" presStyleLbl="sibTrans2D1" presStyleIdx="4" presStyleCnt="5"/>
      <dgm:spPr/>
      <dgm:t>
        <a:bodyPr/>
        <a:lstStyle/>
        <a:p>
          <a:endParaRPr lang="ru-RU"/>
        </a:p>
      </dgm:t>
    </dgm:pt>
    <dgm:pt modelId="{6889214C-D8AA-45CE-B56B-FB39376B211F}" type="pres">
      <dgm:prSet presAssocID="{5A537876-2A76-419D-9B5B-F595D6A97A70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E38EE747-6348-40C3-9391-4AB140F8EE34}" type="presOf" srcId="{1BCF5025-9490-4F19-B5DF-E291368BA317}" destId="{35DE3E7F-35D8-4078-8C02-CB7A941B21B2}" srcOrd="0" destOrd="0" presId="urn:microsoft.com/office/officeart/2005/8/layout/cycle2"/>
    <dgm:cxn modelId="{AFCCC838-E93D-4EED-93DD-749058FC1A8A}" type="presOf" srcId="{730FA034-C886-4171-BEED-F2E82DEAF169}" destId="{3347A77F-1B04-464F-ACDF-8F2D291E05C3}" srcOrd="0" destOrd="0" presId="urn:microsoft.com/office/officeart/2005/8/layout/cycle2"/>
    <dgm:cxn modelId="{A495CD94-5190-4B12-A38E-5DFEB88EC17D}" type="presOf" srcId="{730FA034-C886-4171-BEED-F2E82DEAF169}" destId="{EF13F032-7830-4884-BF4B-4A31E62EFB11}" srcOrd="1" destOrd="0" presId="urn:microsoft.com/office/officeart/2005/8/layout/cycle2"/>
    <dgm:cxn modelId="{52E7D1BE-B5A6-41A8-B368-DFE87C7D8771}" type="presOf" srcId="{4A4D8132-67E8-4B32-83FE-F6120A4CD3BD}" destId="{0C12788E-FC60-4200-9599-9977E0E085A2}" srcOrd="1" destOrd="0" presId="urn:microsoft.com/office/officeart/2005/8/layout/cycle2"/>
    <dgm:cxn modelId="{B8009929-D071-497D-B35A-2BB7732632AD}" type="presOf" srcId="{B4172791-55F4-440B-B416-C6CADF4A84BE}" destId="{16AE7364-D4AB-40DB-AD95-1E520791F77B}" srcOrd="0" destOrd="0" presId="urn:microsoft.com/office/officeart/2005/8/layout/cycle2"/>
    <dgm:cxn modelId="{DA22224D-7C6C-4C67-956D-AE39CA391C40}" type="presOf" srcId="{5A537876-2A76-419D-9B5B-F595D6A97A70}" destId="{6889214C-D8AA-45CE-B56B-FB39376B211F}" srcOrd="1" destOrd="0" presId="urn:microsoft.com/office/officeart/2005/8/layout/cycle2"/>
    <dgm:cxn modelId="{250D53ED-ADA1-4FC5-BAD9-F55C67335F89}" type="presOf" srcId="{B39AEE74-FA50-465A-97CB-675A5F64B046}" destId="{468C82AA-41EB-4485-B994-8CA945486941}" srcOrd="0" destOrd="0" presId="urn:microsoft.com/office/officeart/2005/8/layout/cycle2"/>
    <dgm:cxn modelId="{93874ABA-AAF0-4530-ABAA-4ADC387FC75F}" srcId="{1BCF5025-9490-4F19-B5DF-E291368BA317}" destId="{876C4735-1116-4A22-89F7-1CCBF2634A15}" srcOrd="2" destOrd="0" parTransId="{0CCACB04-41D0-4598-9C36-519E33CF58D3}" sibTransId="{EBE89DAD-B804-4191-BAB8-BEF68C49AD2C}"/>
    <dgm:cxn modelId="{B3ACF1A8-767C-4435-84D0-AE688427D661}" srcId="{1BCF5025-9490-4F19-B5DF-E291368BA317}" destId="{1A9D3E44-3442-401F-A202-A18492A6DE4E}" srcOrd="1" destOrd="0" parTransId="{03375DEC-E909-43FF-BDED-CF90825E5742}" sibTransId="{B4172791-55F4-440B-B416-C6CADF4A84BE}"/>
    <dgm:cxn modelId="{FD20186C-B142-4120-8B7C-F81748F753A4}" srcId="{1BCF5025-9490-4F19-B5DF-E291368BA317}" destId="{B39AEE74-FA50-465A-97CB-675A5F64B046}" srcOrd="4" destOrd="0" parTransId="{4318F8D4-A947-4FB4-B16C-6A3E459E451E}" sibTransId="{5A537876-2A76-419D-9B5B-F595D6A97A70}"/>
    <dgm:cxn modelId="{FE8EC8CF-D2F5-4D5D-92D6-FB6604156838}" type="presOf" srcId="{EBE89DAD-B804-4191-BAB8-BEF68C49AD2C}" destId="{3C0715A1-5E7B-4B35-A158-45EEAEA5B608}" srcOrd="1" destOrd="0" presId="urn:microsoft.com/office/officeart/2005/8/layout/cycle2"/>
    <dgm:cxn modelId="{38B06263-20A8-47B5-B6F6-FEC2A853D6AD}" type="presOf" srcId="{1A9D3E44-3442-401F-A202-A18492A6DE4E}" destId="{B2DBBF90-E288-4E0E-A7A3-4E3120FC4753}" srcOrd="0" destOrd="0" presId="urn:microsoft.com/office/officeart/2005/8/layout/cycle2"/>
    <dgm:cxn modelId="{2CADC910-20AA-4816-8FAB-AA5F2B342661}" srcId="{1BCF5025-9490-4F19-B5DF-E291368BA317}" destId="{DBDD8321-2114-46F5-8453-E58F4C937009}" srcOrd="0" destOrd="0" parTransId="{137335A4-8D31-47D0-B440-EA8CEB60C2AE}" sibTransId="{730FA034-C886-4171-BEED-F2E82DEAF169}"/>
    <dgm:cxn modelId="{B942CBF4-D371-45F4-AE5A-1D0628404ABB}" type="presOf" srcId="{018CC764-A70A-4368-A240-5852ACFBA7ED}" destId="{FEE15F78-89CD-4946-89F3-61634B54463A}" srcOrd="0" destOrd="0" presId="urn:microsoft.com/office/officeart/2005/8/layout/cycle2"/>
    <dgm:cxn modelId="{3EBF831B-D4D1-4CC5-A38E-89191A6AFFC0}" type="presOf" srcId="{876C4735-1116-4A22-89F7-1CCBF2634A15}" destId="{261E858B-7CEE-474D-8A29-5F1D00BAFC4A}" srcOrd="0" destOrd="0" presId="urn:microsoft.com/office/officeart/2005/8/layout/cycle2"/>
    <dgm:cxn modelId="{FC59541F-FB26-4214-A1ED-3202627BF0C5}" srcId="{1BCF5025-9490-4F19-B5DF-E291368BA317}" destId="{018CC764-A70A-4368-A240-5852ACFBA7ED}" srcOrd="3" destOrd="0" parTransId="{2A0CEF8B-5A0E-4DE8-99A1-06C4B296DC3D}" sibTransId="{4A4D8132-67E8-4B32-83FE-F6120A4CD3BD}"/>
    <dgm:cxn modelId="{D7986A0D-AFB0-4B5B-B0E7-DC8F0343A387}" type="presOf" srcId="{B4172791-55F4-440B-B416-C6CADF4A84BE}" destId="{FBC2C5D9-ED86-4929-9981-9546B62246A0}" srcOrd="1" destOrd="0" presId="urn:microsoft.com/office/officeart/2005/8/layout/cycle2"/>
    <dgm:cxn modelId="{7918EDD7-51DB-4495-93A5-1FBC6DB0EA18}" type="presOf" srcId="{4A4D8132-67E8-4B32-83FE-F6120A4CD3BD}" destId="{A5A41AA6-CD37-41C5-BB22-35CDA8997A1B}" srcOrd="0" destOrd="0" presId="urn:microsoft.com/office/officeart/2005/8/layout/cycle2"/>
    <dgm:cxn modelId="{32F6BBC2-D3CC-49FA-AF5C-0DED0FB55ABE}" type="presOf" srcId="{EBE89DAD-B804-4191-BAB8-BEF68C49AD2C}" destId="{3741C7EE-AA17-4B7F-9DA5-3748570E00B5}" srcOrd="0" destOrd="0" presId="urn:microsoft.com/office/officeart/2005/8/layout/cycle2"/>
    <dgm:cxn modelId="{7023E14E-C473-411B-9C93-3E086C35A0DF}" type="presOf" srcId="{DBDD8321-2114-46F5-8453-E58F4C937009}" destId="{FE721472-115E-4E69-8AD3-4A6B61CC92D5}" srcOrd="0" destOrd="0" presId="urn:microsoft.com/office/officeart/2005/8/layout/cycle2"/>
    <dgm:cxn modelId="{D06A966B-1D43-428C-B8C1-5AB624FDDCA0}" type="presOf" srcId="{5A537876-2A76-419D-9B5B-F595D6A97A70}" destId="{90E30575-33B4-4EA9-B431-12E46F5A2804}" srcOrd="0" destOrd="0" presId="urn:microsoft.com/office/officeart/2005/8/layout/cycle2"/>
    <dgm:cxn modelId="{27A980DA-A53F-4994-B556-0FBA2BB42040}" type="presParOf" srcId="{35DE3E7F-35D8-4078-8C02-CB7A941B21B2}" destId="{FE721472-115E-4E69-8AD3-4A6B61CC92D5}" srcOrd="0" destOrd="0" presId="urn:microsoft.com/office/officeart/2005/8/layout/cycle2"/>
    <dgm:cxn modelId="{DF9870E3-CAD7-42FF-BA26-13F1E06702F4}" type="presParOf" srcId="{35DE3E7F-35D8-4078-8C02-CB7A941B21B2}" destId="{3347A77F-1B04-464F-ACDF-8F2D291E05C3}" srcOrd="1" destOrd="0" presId="urn:microsoft.com/office/officeart/2005/8/layout/cycle2"/>
    <dgm:cxn modelId="{37A5120A-F86F-4533-BCC2-4CBA5C00EB2C}" type="presParOf" srcId="{3347A77F-1B04-464F-ACDF-8F2D291E05C3}" destId="{EF13F032-7830-4884-BF4B-4A31E62EFB11}" srcOrd="0" destOrd="0" presId="urn:microsoft.com/office/officeart/2005/8/layout/cycle2"/>
    <dgm:cxn modelId="{D1D8C898-ED1C-4F8C-B516-00B81788811C}" type="presParOf" srcId="{35DE3E7F-35D8-4078-8C02-CB7A941B21B2}" destId="{B2DBBF90-E288-4E0E-A7A3-4E3120FC4753}" srcOrd="2" destOrd="0" presId="urn:microsoft.com/office/officeart/2005/8/layout/cycle2"/>
    <dgm:cxn modelId="{1BC9F34E-57F7-4F8E-B5CD-5EE38AC09F40}" type="presParOf" srcId="{35DE3E7F-35D8-4078-8C02-CB7A941B21B2}" destId="{16AE7364-D4AB-40DB-AD95-1E520791F77B}" srcOrd="3" destOrd="0" presId="urn:microsoft.com/office/officeart/2005/8/layout/cycle2"/>
    <dgm:cxn modelId="{7B45A50F-1995-416E-AAB7-027D677AB3FE}" type="presParOf" srcId="{16AE7364-D4AB-40DB-AD95-1E520791F77B}" destId="{FBC2C5D9-ED86-4929-9981-9546B62246A0}" srcOrd="0" destOrd="0" presId="urn:microsoft.com/office/officeart/2005/8/layout/cycle2"/>
    <dgm:cxn modelId="{03F8E338-F8D6-491A-B205-68B08326C75B}" type="presParOf" srcId="{35DE3E7F-35D8-4078-8C02-CB7A941B21B2}" destId="{261E858B-7CEE-474D-8A29-5F1D00BAFC4A}" srcOrd="4" destOrd="0" presId="urn:microsoft.com/office/officeart/2005/8/layout/cycle2"/>
    <dgm:cxn modelId="{EE93A615-02D2-4EAB-BF5C-C98B4B9EE062}" type="presParOf" srcId="{35DE3E7F-35D8-4078-8C02-CB7A941B21B2}" destId="{3741C7EE-AA17-4B7F-9DA5-3748570E00B5}" srcOrd="5" destOrd="0" presId="urn:microsoft.com/office/officeart/2005/8/layout/cycle2"/>
    <dgm:cxn modelId="{783AF9F8-C586-45E1-9438-2F01043FB299}" type="presParOf" srcId="{3741C7EE-AA17-4B7F-9DA5-3748570E00B5}" destId="{3C0715A1-5E7B-4B35-A158-45EEAEA5B608}" srcOrd="0" destOrd="0" presId="urn:microsoft.com/office/officeart/2005/8/layout/cycle2"/>
    <dgm:cxn modelId="{A8EE3367-AE51-4239-8C46-FD6302BD9E3F}" type="presParOf" srcId="{35DE3E7F-35D8-4078-8C02-CB7A941B21B2}" destId="{FEE15F78-89CD-4946-89F3-61634B54463A}" srcOrd="6" destOrd="0" presId="urn:microsoft.com/office/officeart/2005/8/layout/cycle2"/>
    <dgm:cxn modelId="{548059C1-E53E-4CB7-808A-BD85E134E0C5}" type="presParOf" srcId="{35DE3E7F-35D8-4078-8C02-CB7A941B21B2}" destId="{A5A41AA6-CD37-41C5-BB22-35CDA8997A1B}" srcOrd="7" destOrd="0" presId="urn:microsoft.com/office/officeart/2005/8/layout/cycle2"/>
    <dgm:cxn modelId="{DA8EFB28-95E4-4F67-AD29-A029DD4697F6}" type="presParOf" srcId="{A5A41AA6-CD37-41C5-BB22-35CDA8997A1B}" destId="{0C12788E-FC60-4200-9599-9977E0E085A2}" srcOrd="0" destOrd="0" presId="urn:microsoft.com/office/officeart/2005/8/layout/cycle2"/>
    <dgm:cxn modelId="{19F98EEB-A7E6-4E77-B182-BB21124B4873}" type="presParOf" srcId="{35DE3E7F-35D8-4078-8C02-CB7A941B21B2}" destId="{468C82AA-41EB-4485-B994-8CA945486941}" srcOrd="8" destOrd="0" presId="urn:microsoft.com/office/officeart/2005/8/layout/cycle2"/>
    <dgm:cxn modelId="{81B6B408-38A6-4772-9B2D-B0276C0D9EFC}" type="presParOf" srcId="{35DE3E7F-35D8-4078-8C02-CB7A941B21B2}" destId="{90E30575-33B4-4EA9-B431-12E46F5A2804}" srcOrd="9" destOrd="0" presId="urn:microsoft.com/office/officeart/2005/8/layout/cycle2"/>
    <dgm:cxn modelId="{7D802629-895E-4487-9CBE-1086C38E261F}" type="presParOf" srcId="{90E30575-33B4-4EA9-B431-12E46F5A2804}" destId="{6889214C-D8AA-45CE-B56B-FB39376B211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0E21EF-FDE4-4E89-895D-CCEF09B66A48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6EB7E97E-9717-4F47-8108-14A279CAB61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Педагогический коллектив</a:t>
          </a:r>
          <a:endParaRPr lang="ru-RU" sz="2000" b="1" dirty="0">
            <a:solidFill>
              <a:srgbClr val="002060"/>
            </a:solidFill>
          </a:endParaRPr>
        </a:p>
      </dgm:t>
    </dgm:pt>
    <dgm:pt modelId="{FDA64301-CDBA-40EC-98CF-41C53DD5F41E}" type="parTrans" cxnId="{C1ED27AC-9C67-404F-AF03-9E43F1DAC748}">
      <dgm:prSet/>
      <dgm:spPr/>
      <dgm:t>
        <a:bodyPr/>
        <a:lstStyle/>
        <a:p>
          <a:endParaRPr lang="ru-RU"/>
        </a:p>
      </dgm:t>
    </dgm:pt>
    <dgm:pt modelId="{5042A4EC-78A7-406C-BF90-09A0AECEC7BC}" type="sibTrans" cxnId="{C1ED27AC-9C67-404F-AF03-9E43F1DAC748}">
      <dgm:prSet/>
      <dgm:spPr/>
      <dgm:t>
        <a:bodyPr/>
        <a:lstStyle/>
        <a:p>
          <a:endParaRPr lang="ru-RU"/>
        </a:p>
      </dgm:t>
    </dgm:pt>
    <dgm:pt modelId="{B81D9DA8-3100-4273-9E10-F9503D040E38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rgbClr val="002060"/>
              </a:solidFill>
            </a:rPr>
            <a:t>Родители</a:t>
          </a:r>
          <a:endParaRPr lang="ru-RU" sz="1800" b="1" baseline="0" dirty="0">
            <a:solidFill>
              <a:srgbClr val="002060"/>
            </a:solidFill>
          </a:endParaRPr>
        </a:p>
      </dgm:t>
    </dgm:pt>
    <dgm:pt modelId="{91D4A34E-C564-43E3-9C64-021995CEFCD6}" type="parTrans" cxnId="{CFFC43B1-E73A-49A8-B9F3-DB812B9EC828}">
      <dgm:prSet/>
      <dgm:spPr/>
      <dgm:t>
        <a:bodyPr/>
        <a:lstStyle/>
        <a:p>
          <a:endParaRPr lang="ru-RU"/>
        </a:p>
      </dgm:t>
    </dgm:pt>
    <dgm:pt modelId="{F026085B-C9E4-4238-BECF-47976A2F05F9}" type="sibTrans" cxnId="{CFFC43B1-E73A-49A8-B9F3-DB812B9EC828}">
      <dgm:prSet/>
      <dgm:spPr/>
      <dgm:t>
        <a:bodyPr/>
        <a:lstStyle/>
        <a:p>
          <a:endParaRPr lang="ru-RU"/>
        </a:p>
      </dgm:t>
    </dgm:pt>
    <dgm:pt modelId="{0598ED94-B7B2-4763-8B3C-C0DB89323F19}">
      <dgm:prSet phldrT="[Текст]" custT="1"/>
      <dgm:spPr/>
      <dgm:t>
        <a:bodyPr/>
        <a:lstStyle/>
        <a:p>
          <a:r>
            <a:rPr lang="ru-RU" sz="2000" b="1" baseline="0" dirty="0" smtClean="0">
              <a:solidFill>
                <a:srgbClr val="002060"/>
              </a:solidFill>
            </a:rPr>
            <a:t>Учащиеся</a:t>
          </a:r>
          <a:endParaRPr lang="ru-RU" sz="2000" b="1" baseline="0" dirty="0">
            <a:solidFill>
              <a:srgbClr val="002060"/>
            </a:solidFill>
          </a:endParaRPr>
        </a:p>
      </dgm:t>
    </dgm:pt>
    <dgm:pt modelId="{C1B0AD84-E3A0-4DBF-AB4B-85026FEEC0A1}" type="parTrans" cxnId="{6404F17D-B9B6-4744-9486-E781E01A7C97}">
      <dgm:prSet/>
      <dgm:spPr/>
      <dgm:t>
        <a:bodyPr/>
        <a:lstStyle/>
        <a:p>
          <a:endParaRPr lang="ru-RU"/>
        </a:p>
      </dgm:t>
    </dgm:pt>
    <dgm:pt modelId="{BFB523AD-6262-43B3-95B6-FC21FFA31694}" type="sibTrans" cxnId="{6404F17D-B9B6-4744-9486-E781E01A7C97}">
      <dgm:prSet/>
      <dgm:spPr/>
      <dgm:t>
        <a:bodyPr/>
        <a:lstStyle/>
        <a:p>
          <a:endParaRPr lang="ru-RU"/>
        </a:p>
      </dgm:t>
    </dgm:pt>
    <dgm:pt modelId="{7F60879B-ECD1-451E-956E-E29115DC6A31}" type="pres">
      <dgm:prSet presAssocID="{500E21EF-FDE4-4E89-895D-CCEF09B66A4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B139466-2D92-43F0-9744-645BA7B81495}" type="pres">
      <dgm:prSet presAssocID="{6EB7E97E-9717-4F47-8108-14A279CAB61C}" presName="gear1" presStyleLbl="node1" presStyleIdx="0" presStyleCnt="3" custAng="20876111" custScaleX="132995" custScaleY="76618" custLinFactNeighborX="7036" custLinFactNeighborY="-122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342CD-E91A-4141-82D6-1BFC63131F34}" type="pres">
      <dgm:prSet presAssocID="{6EB7E97E-9717-4F47-8108-14A279CAB61C}" presName="gear1srcNode" presStyleLbl="node1" presStyleIdx="0" presStyleCnt="3"/>
      <dgm:spPr/>
      <dgm:t>
        <a:bodyPr/>
        <a:lstStyle/>
        <a:p>
          <a:endParaRPr lang="ru-RU"/>
        </a:p>
      </dgm:t>
    </dgm:pt>
    <dgm:pt modelId="{ADFE1ADC-6798-4BA8-8342-585DA75F53EA}" type="pres">
      <dgm:prSet presAssocID="{6EB7E97E-9717-4F47-8108-14A279CAB61C}" presName="gear1dstNode" presStyleLbl="node1" presStyleIdx="0" presStyleCnt="3"/>
      <dgm:spPr/>
      <dgm:t>
        <a:bodyPr/>
        <a:lstStyle/>
        <a:p>
          <a:endParaRPr lang="ru-RU"/>
        </a:p>
      </dgm:t>
    </dgm:pt>
    <dgm:pt modelId="{88EE7D12-352E-43A4-BE2B-5E88F7EA0B48}" type="pres">
      <dgm:prSet presAssocID="{B81D9DA8-3100-4273-9E10-F9503D040E38}" presName="gear2" presStyleLbl="node1" presStyleIdx="1" presStyleCnt="3" custScaleX="124108" custLinFactNeighborX="-23387" custLinFactNeighborY="31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3C9F1-4CAC-46B3-A4D3-F6F4BFF344EC}" type="pres">
      <dgm:prSet presAssocID="{B81D9DA8-3100-4273-9E10-F9503D040E38}" presName="gear2srcNode" presStyleLbl="node1" presStyleIdx="1" presStyleCnt="3"/>
      <dgm:spPr/>
      <dgm:t>
        <a:bodyPr/>
        <a:lstStyle/>
        <a:p>
          <a:endParaRPr lang="ru-RU"/>
        </a:p>
      </dgm:t>
    </dgm:pt>
    <dgm:pt modelId="{BF38AE87-31D2-4FD8-A081-FB314DDA4021}" type="pres">
      <dgm:prSet presAssocID="{B81D9DA8-3100-4273-9E10-F9503D040E38}" presName="gear2dstNode" presStyleLbl="node1" presStyleIdx="1" presStyleCnt="3"/>
      <dgm:spPr/>
      <dgm:t>
        <a:bodyPr/>
        <a:lstStyle/>
        <a:p>
          <a:endParaRPr lang="ru-RU"/>
        </a:p>
      </dgm:t>
    </dgm:pt>
    <dgm:pt modelId="{B0FE2CAD-44FE-4267-8B92-2DC7E90C21B4}" type="pres">
      <dgm:prSet presAssocID="{0598ED94-B7B2-4763-8B3C-C0DB89323F19}" presName="gear3" presStyleLbl="node1" presStyleIdx="2" presStyleCnt="3" custAng="420329" custScaleX="140301" custScaleY="118110" custLinFactNeighborX="2789" custLinFactNeighborY="4039"/>
      <dgm:spPr/>
      <dgm:t>
        <a:bodyPr/>
        <a:lstStyle/>
        <a:p>
          <a:endParaRPr lang="ru-RU"/>
        </a:p>
      </dgm:t>
    </dgm:pt>
    <dgm:pt modelId="{1A96B3F8-1E05-4136-8C1E-464F441D548D}" type="pres">
      <dgm:prSet presAssocID="{0598ED94-B7B2-4763-8B3C-C0DB89323F1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304735-D733-4E65-B8E3-4F3A5E2975BC}" type="pres">
      <dgm:prSet presAssocID="{0598ED94-B7B2-4763-8B3C-C0DB89323F19}" presName="gear3srcNode" presStyleLbl="node1" presStyleIdx="2" presStyleCnt="3"/>
      <dgm:spPr/>
      <dgm:t>
        <a:bodyPr/>
        <a:lstStyle/>
        <a:p>
          <a:endParaRPr lang="ru-RU"/>
        </a:p>
      </dgm:t>
    </dgm:pt>
    <dgm:pt modelId="{238845E1-70BF-4439-89C8-D51383D8AF07}" type="pres">
      <dgm:prSet presAssocID="{0598ED94-B7B2-4763-8B3C-C0DB89323F19}" presName="gear3dstNode" presStyleLbl="node1" presStyleIdx="2" presStyleCnt="3"/>
      <dgm:spPr/>
      <dgm:t>
        <a:bodyPr/>
        <a:lstStyle/>
        <a:p>
          <a:endParaRPr lang="ru-RU"/>
        </a:p>
      </dgm:t>
    </dgm:pt>
    <dgm:pt modelId="{8A002681-CD25-4413-8D8D-24C5A1DEAD30}" type="pres">
      <dgm:prSet presAssocID="{5042A4EC-78A7-406C-BF90-09A0AECEC7BC}" presName="connector1" presStyleLbl="sibTrans2D1" presStyleIdx="0" presStyleCnt="3" custAng="1153421" custLinFactNeighborX="18497" custLinFactNeighborY="-6330"/>
      <dgm:spPr/>
      <dgm:t>
        <a:bodyPr/>
        <a:lstStyle/>
        <a:p>
          <a:endParaRPr lang="ru-RU"/>
        </a:p>
      </dgm:t>
    </dgm:pt>
    <dgm:pt modelId="{C994FA8F-7022-4673-8580-CF59AC058DC1}" type="pres">
      <dgm:prSet presAssocID="{F026085B-C9E4-4238-BECF-47976A2F05F9}" presName="connector2" presStyleLbl="sibTrans2D1" presStyleIdx="1" presStyleCnt="3" custAng="1136902" custLinFactNeighborX="-24675" custLinFactNeighborY="7104"/>
      <dgm:spPr/>
      <dgm:t>
        <a:bodyPr/>
        <a:lstStyle/>
        <a:p>
          <a:endParaRPr lang="ru-RU"/>
        </a:p>
      </dgm:t>
    </dgm:pt>
    <dgm:pt modelId="{F33791C6-42E3-4DCA-A598-92E241C9CD65}" type="pres">
      <dgm:prSet presAssocID="{BFB523AD-6262-43B3-95B6-FC21FFA31694}" presName="connector3" presStyleLbl="sibTrans2D1" presStyleIdx="2" presStyleCnt="3" custAng="3391095" custLinFactNeighborX="8025" custLinFactNeighborY="1686"/>
      <dgm:spPr/>
      <dgm:t>
        <a:bodyPr/>
        <a:lstStyle/>
        <a:p>
          <a:endParaRPr lang="ru-RU"/>
        </a:p>
      </dgm:t>
    </dgm:pt>
  </dgm:ptLst>
  <dgm:cxnLst>
    <dgm:cxn modelId="{6CB7AF9E-E511-4EA4-92E5-463CB62029E8}" type="presOf" srcId="{0598ED94-B7B2-4763-8B3C-C0DB89323F19}" destId="{238845E1-70BF-4439-89C8-D51383D8AF07}" srcOrd="3" destOrd="0" presId="urn:microsoft.com/office/officeart/2005/8/layout/gear1"/>
    <dgm:cxn modelId="{CFFC43B1-E73A-49A8-B9F3-DB812B9EC828}" srcId="{500E21EF-FDE4-4E89-895D-CCEF09B66A48}" destId="{B81D9DA8-3100-4273-9E10-F9503D040E38}" srcOrd="1" destOrd="0" parTransId="{91D4A34E-C564-43E3-9C64-021995CEFCD6}" sibTransId="{F026085B-C9E4-4238-BECF-47976A2F05F9}"/>
    <dgm:cxn modelId="{C1ED27AC-9C67-404F-AF03-9E43F1DAC748}" srcId="{500E21EF-FDE4-4E89-895D-CCEF09B66A48}" destId="{6EB7E97E-9717-4F47-8108-14A279CAB61C}" srcOrd="0" destOrd="0" parTransId="{FDA64301-CDBA-40EC-98CF-41C53DD5F41E}" sibTransId="{5042A4EC-78A7-406C-BF90-09A0AECEC7BC}"/>
    <dgm:cxn modelId="{5285F3DE-5BC7-45AE-A560-08284FA44F9E}" type="presOf" srcId="{6EB7E97E-9717-4F47-8108-14A279CAB61C}" destId="{1A3342CD-E91A-4141-82D6-1BFC63131F34}" srcOrd="1" destOrd="0" presId="urn:microsoft.com/office/officeart/2005/8/layout/gear1"/>
    <dgm:cxn modelId="{A129537C-C8BD-434C-A807-03769A531BD5}" type="presOf" srcId="{6EB7E97E-9717-4F47-8108-14A279CAB61C}" destId="{ADFE1ADC-6798-4BA8-8342-585DA75F53EA}" srcOrd="2" destOrd="0" presId="urn:microsoft.com/office/officeart/2005/8/layout/gear1"/>
    <dgm:cxn modelId="{430A73E9-DF2A-4DF4-9D79-4E98AECE1782}" type="presOf" srcId="{0598ED94-B7B2-4763-8B3C-C0DB89323F19}" destId="{1A96B3F8-1E05-4136-8C1E-464F441D548D}" srcOrd="1" destOrd="0" presId="urn:microsoft.com/office/officeart/2005/8/layout/gear1"/>
    <dgm:cxn modelId="{7F9BA13B-D911-4C68-BB99-5978450AC4DD}" type="presOf" srcId="{0598ED94-B7B2-4763-8B3C-C0DB89323F19}" destId="{B0FE2CAD-44FE-4267-8B92-2DC7E90C21B4}" srcOrd="0" destOrd="0" presId="urn:microsoft.com/office/officeart/2005/8/layout/gear1"/>
    <dgm:cxn modelId="{38E8ED9D-4B4D-4D4B-82A6-5F4879B8622D}" type="presOf" srcId="{0598ED94-B7B2-4763-8B3C-C0DB89323F19}" destId="{33304735-D733-4E65-B8E3-4F3A5E2975BC}" srcOrd="2" destOrd="0" presId="urn:microsoft.com/office/officeart/2005/8/layout/gear1"/>
    <dgm:cxn modelId="{455747A4-6780-418D-BB7F-3F8D9A1E16A3}" type="presOf" srcId="{BFB523AD-6262-43B3-95B6-FC21FFA31694}" destId="{F33791C6-42E3-4DCA-A598-92E241C9CD65}" srcOrd="0" destOrd="0" presId="urn:microsoft.com/office/officeart/2005/8/layout/gear1"/>
    <dgm:cxn modelId="{73AE0CD9-C8D2-4B4D-AD45-96545180EC75}" type="presOf" srcId="{B81D9DA8-3100-4273-9E10-F9503D040E38}" destId="{BF38AE87-31D2-4FD8-A081-FB314DDA4021}" srcOrd="2" destOrd="0" presId="urn:microsoft.com/office/officeart/2005/8/layout/gear1"/>
    <dgm:cxn modelId="{B7F2C9C5-9D81-4B2A-9234-EC91FB9423B0}" type="presOf" srcId="{F026085B-C9E4-4238-BECF-47976A2F05F9}" destId="{C994FA8F-7022-4673-8580-CF59AC058DC1}" srcOrd="0" destOrd="0" presId="urn:microsoft.com/office/officeart/2005/8/layout/gear1"/>
    <dgm:cxn modelId="{B89836C9-FA80-468F-8FC0-3862808320A2}" type="presOf" srcId="{5042A4EC-78A7-406C-BF90-09A0AECEC7BC}" destId="{8A002681-CD25-4413-8D8D-24C5A1DEAD30}" srcOrd="0" destOrd="0" presId="urn:microsoft.com/office/officeart/2005/8/layout/gear1"/>
    <dgm:cxn modelId="{6404F17D-B9B6-4744-9486-E781E01A7C97}" srcId="{500E21EF-FDE4-4E89-895D-CCEF09B66A48}" destId="{0598ED94-B7B2-4763-8B3C-C0DB89323F19}" srcOrd="2" destOrd="0" parTransId="{C1B0AD84-E3A0-4DBF-AB4B-85026FEEC0A1}" sibTransId="{BFB523AD-6262-43B3-95B6-FC21FFA31694}"/>
    <dgm:cxn modelId="{63DE8F1C-02B7-49BF-A4FE-684E74558F3A}" type="presOf" srcId="{B81D9DA8-3100-4273-9E10-F9503D040E38}" destId="{88EE7D12-352E-43A4-BE2B-5E88F7EA0B48}" srcOrd="0" destOrd="0" presId="urn:microsoft.com/office/officeart/2005/8/layout/gear1"/>
    <dgm:cxn modelId="{F438FF1F-AE1E-4FF6-AC7A-64FF9186C806}" type="presOf" srcId="{500E21EF-FDE4-4E89-895D-CCEF09B66A48}" destId="{7F60879B-ECD1-451E-956E-E29115DC6A31}" srcOrd="0" destOrd="0" presId="urn:microsoft.com/office/officeart/2005/8/layout/gear1"/>
    <dgm:cxn modelId="{B0FA1466-93F9-40F0-87D6-3F1CBF287FD6}" type="presOf" srcId="{B81D9DA8-3100-4273-9E10-F9503D040E38}" destId="{7863C9F1-4CAC-46B3-A4D3-F6F4BFF344EC}" srcOrd="1" destOrd="0" presId="urn:microsoft.com/office/officeart/2005/8/layout/gear1"/>
    <dgm:cxn modelId="{953BD311-373E-422A-971C-4583543313C3}" type="presOf" srcId="{6EB7E97E-9717-4F47-8108-14A279CAB61C}" destId="{AB139466-2D92-43F0-9744-645BA7B81495}" srcOrd="0" destOrd="0" presId="urn:microsoft.com/office/officeart/2005/8/layout/gear1"/>
    <dgm:cxn modelId="{0C17E22A-7F81-4437-B7AD-F2576CFD32F9}" type="presParOf" srcId="{7F60879B-ECD1-451E-956E-E29115DC6A31}" destId="{AB139466-2D92-43F0-9744-645BA7B81495}" srcOrd="0" destOrd="0" presId="urn:microsoft.com/office/officeart/2005/8/layout/gear1"/>
    <dgm:cxn modelId="{3842179D-DB35-4AE0-8074-5B9005C20839}" type="presParOf" srcId="{7F60879B-ECD1-451E-956E-E29115DC6A31}" destId="{1A3342CD-E91A-4141-82D6-1BFC63131F34}" srcOrd="1" destOrd="0" presId="urn:microsoft.com/office/officeart/2005/8/layout/gear1"/>
    <dgm:cxn modelId="{BDD8F70C-76CF-4005-9BB7-F99244A77250}" type="presParOf" srcId="{7F60879B-ECD1-451E-956E-E29115DC6A31}" destId="{ADFE1ADC-6798-4BA8-8342-585DA75F53EA}" srcOrd="2" destOrd="0" presId="urn:microsoft.com/office/officeart/2005/8/layout/gear1"/>
    <dgm:cxn modelId="{83BA1B4E-EF3E-4C73-8A91-DB6C4DBF7600}" type="presParOf" srcId="{7F60879B-ECD1-451E-956E-E29115DC6A31}" destId="{88EE7D12-352E-43A4-BE2B-5E88F7EA0B48}" srcOrd="3" destOrd="0" presId="urn:microsoft.com/office/officeart/2005/8/layout/gear1"/>
    <dgm:cxn modelId="{AA4E8B25-FB93-4066-8DA4-136436B06A37}" type="presParOf" srcId="{7F60879B-ECD1-451E-956E-E29115DC6A31}" destId="{7863C9F1-4CAC-46B3-A4D3-F6F4BFF344EC}" srcOrd="4" destOrd="0" presId="urn:microsoft.com/office/officeart/2005/8/layout/gear1"/>
    <dgm:cxn modelId="{27D10882-BC01-4D8C-8DB9-8B6582474F8D}" type="presParOf" srcId="{7F60879B-ECD1-451E-956E-E29115DC6A31}" destId="{BF38AE87-31D2-4FD8-A081-FB314DDA4021}" srcOrd="5" destOrd="0" presId="urn:microsoft.com/office/officeart/2005/8/layout/gear1"/>
    <dgm:cxn modelId="{271A8E9C-C0A5-435C-8897-CC89B6AADB77}" type="presParOf" srcId="{7F60879B-ECD1-451E-956E-E29115DC6A31}" destId="{B0FE2CAD-44FE-4267-8B92-2DC7E90C21B4}" srcOrd="6" destOrd="0" presId="urn:microsoft.com/office/officeart/2005/8/layout/gear1"/>
    <dgm:cxn modelId="{042CE471-B50A-485B-9982-193FA2586460}" type="presParOf" srcId="{7F60879B-ECD1-451E-956E-E29115DC6A31}" destId="{1A96B3F8-1E05-4136-8C1E-464F441D548D}" srcOrd="7" destOrd="0" presId="urn:microsoft.com/office/officeart/2005/8/layout/gear1"/>
    <dgm:cxn modelId="{6AF926DA-D564-43F6-A727-FC2C24B8C548}" type="presParOf" srcId="{7F60879B-ECD1-451E-956E-E29115DC6A31}" destId="{33304735-D733-4E65-B8E3-4F3A5E2975BC}" srcOrd="8" destOrd="0" presId="urn:microsoft.com/office/officeart/2005/8/layout/gear1"/>
    <dgm:cxn modelId="{A79C563A-69C5-4786-A1F4-9C7F2F2276B6}" type="presParOf" srcId="{7F60879B-ECD1-451E-956E-E29115DC6A31}" destId="{238845E1-70BF-4439-89C8-D51383D8AF07}" srcOrd="9" destOrd="0" presId="urn:microsoft.com/office/officeart/2005/8/layout/gear1"/>
    <dgm:cxn modelId="{EAD611F8-140A-4CC9-BF22-067F7ABC12B5}" type="presParOf" srcId="{7F60879B-ECD1-451E-956E-E29115DC6A31}" destId="{8A002681-CD25-4413-8D8D-24C5A1DEAD30}" srcOrd="10" destOrd="0" presId="urn:microsoft.com/office/officeart/2005/8/layout/gear1"/>
    <dgm:cxn modelId="{215B35CA-D3DD-4286-B62A-6D9B3EC707CE}" type="presParOf" srcId="{7F60879B-ECD1-451E-956E-E29115DC6A31}" destId="{C994FA8F-7022-4673-8580-CF59AC058DC1}" srcOrd="11" destOrd="0" presId="urn:microsoft.com/office/officeart/2005/8/layout/gear1"/>
    <dgm:cxn modelId="{9F6B2642-4886-4592-B016-97623C22C5A8}" type="presParOf" srcId="{7F60879B-ECD1-451E-956E-E29115DC6A31}" destId="{F33791C6-42E3-4DCA-A598-92E241C9CD6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721472-115E-4E69-8AD3-4A6B61CC92D5}">
      <dsp:nvSpPr>
        <dsp:cNvPr id="0" name=""/>
        <dsp:cNvSpPr/>
      </dsp:nvSpPr>
      <dsp:spPr>
        <a:xfrm>
          <a:off x="2997669" y="-474891"/>
          <a:ext cx="2315702" cy="2210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smtClean="0">
              <a:solidFill>
                <a:srgbClr val="7030A0"/>
              </a:solidFill>
            </a:rPr>
            <a:t>Мотив</a:t>
          </a:r>
          <a:endParaRPr lang="ru-RU" sz="3700" b="1" kern="1200" dirty="0">
            <a:solidFill>
              <a:srgbClr val="7030A0"/>
            </a:solidFill>
          </a:endParaRPr>
        </a:p>
      </dsp:txBody>
      <dsp:txXfrm>
        <a:off x="3336796" y="-151190"/>
        <a:ext cx="1637448" cy="1562970"/>
      </dsp:txXfrm>
    </dsp:sp>
    <dsp:sp modelId="{3347A77F-1B04-464F-ACDF-8F2D291E05C3}">
      <dsp:nvSpPr>
        <dsp:cNvPr id="0" name=""/>
        <dsp:cNvSpPr/>
      </dsp:nvSpPr>
      <dsp:spPr>
        <a:xfrm rot="801925">
          <a:off x="5302450" y="681739"/>
          <a:ext cx="59857" cy="456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302693" y="770932"/>
        <a:ext cx="41900" cy="273806"/>
      </dsp:txXfrm>
    </dsp:sp>
    <dsp:sp modelId="{B2DBBF90-E288-4E0E-A7A3-4E3120FC4753}">
      <dsp:nvSpPr>
        <dsp:cNvPr id="0" name=""/>
        <dsp:cNvSpPr/>
      </dsp:nvSpPr>
      <dsp:spPr>
        <a:xfrm>
          <a:off x="5357851" y="0"/>
          <a:ext cx="2359660" cy="23925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smtClean="0">
              <a:solidFill>
                <a:srgbClr val="7030A0"/>
              </a:solidFill>
            </a:rPr>
            <a:t>Цель</a:t>
          </a:r>
          <a:endParaRPr lang="ru-RU" sz="3700" b="1" kern="1200" dirty="0">
            <a:solidFill>
              <a:srgbClr val="7030A0"/>
            </a:solidFill>
          </a:endParaRPr>
        </a:p>
      </dsp:txBody>
      <dsp:txXfrm>
        <a:off x="5703415" y="350384"/>
        <a:ext cx="1668532" cy="1691802"/>
      </dsp:txXfrm>
    </dsp:sp>
    <dsp:sp modelId="{16AE7364-D4AB-40DB-AD95-1E520791F77B}">
      <dsp:nvSpPr>
        <dsp:cNvPr id="0" name=""/>
        <dsp:cNvSpPr/>
      </dsp:nvSpPr>
      <dsp:spPr>
        <a:xfrm rot="17924212">
          <a:off x="5959331" y="1946197"/>
          <a:ext cx="84092" cy="456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965880" y="2048525"/>
        <a:ext cx="58864" cy="273806"/>
      </dsp:txXfrm>
    </dsp:sp>
    <dsp:sp modelId="{261E858B-7CEE-474D-8A29-5F1D00BAFC4A}">
      <dsp:nvSpPr>
        <dsp:cNvPr id="0" name=""/>
        <dsp:cNvSpPr/>
      </dsp:nvSpPr>
      <dsp:spPr>
        <a:xfrm>
          <a:off x="4000523" y="1953221"/>
          <a:ext cx="2791785" cy="2648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rgbClr val="7030A0"/>
              </a:solidFill>
            </a:rPr>
            <a:t>Эмоцио</a:t>
          </a:r>
          <a:r>
            <a:rPr lang="ru-RU" sz="2800" b="1" kern="1200" dirty="0" smtClean="0">
              <a:solidFill>
                <a:srgbClr val="7030A0"/>
              </a:solidFill>
            </a:rPr>
            <a:t>- </a:t>
          </a:r>
          <a:r>
            <a:rPr lang="ru-RU" sz="2800" b="1" kern="1200" dirty="0" err="1" smtClean="0">
              <a:solidFill>
                <a:srgbClr val="7030A0"/>
              </a:solidFill>
            </a:rPr>
            <a:t>нальный</a:t>
          </a:r>
          <a:endParaRPr lang="ru-RU" sz="2800" b="1" kern="1200" dirty="0" smtClean="0">
            <a:solidFill>
              <a:srgbClr val="7030A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7030A0"/>
              </a:solidFill>
            </a:rPr>
            <a:t>настрой</a:t>
          </a:r>
          <a:endParaRPr lang="ru-RU" sz="2800" b="1" kern="1200" dirty="0">
            <a:solidFill>
              <a:srgbClr val="7030A0"/>
            </a:solidFill>
          </a:endParaRPr>
        </a:p>
      </dsp:txBody>
      <dsp:txXfrm>
        <a:off x="4409370" y="2341142"/>
        <a:ext cx="1974091" cy="1873051"/>
      </dsp:txXfrm>
    </dsp:sp>
    <dsp:sp modelId="{3741C7EE-AA17-4B7F-9DA5-3748570E00B5}">
      <dsp:nvSpPr>
        <dsp:cNvPr id="0" name=""/>
        <dsp:cNvSpPr/>
      </dsp:nvSpPr>
      <dsp:spPr>
        <a:xfrm rot="48106">
          <a:off x="4016330" y="3030447"/>
          <a:ext cx="37723" cy="456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4016331" y="3121636"/>
        <a:ext cx="26406" cy="273806"/>
      </dsp:txXfrm>
    </dsp:sp>
    <dsp:sp modelId="{FEE15F78-89CD-4946-89F3-61634B54463A}">
      <dsp:nvSpPr>
        <dsp:cNvPr id="0" name=""/>
        <dsp:cNvSpPr/>
      </dsp:nvSpPr>
      <dsp:spPr>
        <a:xfrm>
          <a:off x="1366269" y="1821667"/>
          <a:ext cx="2705695" cy="28370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7030A0"/>
              </a:solidFill>
            </a:rPr>
            <a:t>Интерес</a:t>
          </a:r>
          <a:endParaRPr lang="ru-RU" sz="3200" b="1" kern="1200" dirty="0">
            <a:solidFill>
              <a:srgbClr val="7030A0"/>
            </a:solidFill>
          </a:endParaRPr>
        </a:p>
      </dsp:txBody>
      <dsp:txXfrm>
        <a:off x="1762509" y="2237146"/>
        <a:ext cx="1913215" cy="2006110"/>
      </dsp:txXfrm>
    </dsp:sp>
    <dsp:sp modelId="{A5A41AA6-CD37-41C5-BB22-35CDA8997A1B}">
      <dsp:nvSpPr>
        <dsp:cNvPr id="0" name=""/>
        <dsp:cNvSpPr/>
      </dsp:nvSpPr>
      <dsp:spPr>
        <a:xfrm rot="3891075">
          <a:off x="2105825" y="1857140"/>
          <a:ext cx="142207" cy="456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118091" y="1929099"/>
        <a:ext cx="99545" cy="273806"/>
      </dsp:txXfrm>
    </dsp:sp>
    <dsp:sp modelId="{468C82AA-41EB-4485-B994-8CA945486941}">
      <dsp:nvSpPr>
        <dsp:cNvPr id="0" name=""/>
        <dsp:cNvSpPr/>
      </dsp:nvSpPr>
      <dsp:spPr>
        <a:xfrm>
          <a:off x="571504" y="0"/>
          <a:ext cx="2341298" cy="2318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7030A0"/>
              </a:solidFill>
            </a:rPr>
            <a:t>Смысл</a:t>
          </a:r>
          <a:endParaRPr lang="ru-RU" sz="3200" b="1" kern="1200" dirty="0">
            <a:solidFill>
              <a:srgbClr val="7030A0"/>
            </a:solidFill>
          </a:endParaRPr>
        </a:p>
      </dsp:txBody>
      <dsp:txXfrm>
        <a:off x="914379" y="339527"/>
        <a:ext cx="1655548" cy="1639379"/>
      </dsp:txXfrm>
    </dsp:sp>
    <dsp:sp modelId="{90E30575-33B4-4EA9-B431-12E46F5A2804}">
      <dsp:nvSpPr>
        <dsp:cNvPr id="0" name=""/>
        <dsp:cNvSpPr/>
      </dsp:nvSpPr>
      <dsp:spPr>
        <a:xfrm rot="20858297">
          <a:off x="2915466" y="665461"/>
          <a:ext cx="76987" cy="456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915734" y="759201"/>
        <a:ext cx="53891" cy="273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39466-2D92-43F0-9744-645BA7B81495}">
      <dsp:nvSpPr>
        <dsp:cNvPr id="0" name=""/>
        <dsp:cNvSpPr/>
      </dsp:nvSpPr>
      <dsp:spPr>
        <a:xfrm rot="20876111">
          <a:off x="2699786" y="2193846"/>
          <a:ext cx="3277200" cy="1887984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Педагогический коллектив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3251370" y="2636462"/>
        <a:ext cx="2167130" cy="970463"/>
      </dsp:txXfrm>
    </dsp:sp>
    <dsp:sp modelId="{88EE7D12-352E-43A4-BE2B-5E88F7EA0B48}">
      <dsp:nvSpPr>
        <dsp:cNvPr id="0" name=""/>
        <dsp:cNvSpPr/>
      </dsp:nvSpPr>
      <dsp:spPr>
        <a:xfrm>
          <a:off x="864101" y="1681548"/>
          <a:ext cx="2224153" cy="179211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rgbClr val="002060"/>
              </a:solidFill>
            </a:rPr>
            <a:t>Родители</a:t>
          </a:r>
          <a:endParaRPr lang="ru-RU" sz="1800" b="1" kern="1200" baseline="0" dirty="0">
            <a:solidFill>
              <a:srgbClr val="002060"/>
            </a:solidFill>
          </a:endParaRPr>
        </a:p>
      </dsp:txBody>
      <dsp:txXfrm>
        <a:off x="1378073" y="2135444"/>
        <a:ext cx="1196209" cy="884319"/>
      </dsp:txXfrm>
    </dsp:sp>
    <dsp:sp modelId="{B0FE2CAD-44FE-4267-8B92-2DC7E90C21B4}">
      <dsp:nvSpPr>
        <dsp:cNvPr id="0" name=""/>
        <dsp:cNvSpPr/>
      </dsp:nvSpPr>
      <dsp:spPr>
        <a:xfrm rot="21120329">
          <a:off x="2137852" y="387861"/>
          <a:ext cx="2606172" cy="193127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baseline="0" dirty="0" smtClean="0">
              <a:solidFill>
                <a:srgbClr val="002060"/>
              </a:solidFill>
            </a:rPr>
            <a:t>Учащиеся</a:t>
          </a:r>
          <a:endParaRPr lang="ru-RU" sz="2000" b="1" kern="1200" baseline="0" dirty="0">
            <a:solidFill>
              <a:srgbClr val="002060"/>
            </a:solidFill>
          </a:endParaRPr>
        </a:p>
      </dsp:txBody>
      <dsp:txXfrm rot="-20700000">
        <a:off x="2749492" y="771416"/>
        <a:ext cx="1382892" cy="1164164"/>
      </dsp:txXfrm>
    </dsp:sp>
    <dsp:sp modelId="{8A002681-CD25-4413-8D8D-24C5A1DEAD30}">
      <dsp:nvSpPr>
        <dsp:cNvPr id="0" name=""/>
        <dsp:cNvSpPr/>
      </dsp:nvSpPr>
      <dsp:spPr>
        <a:xfrm rot="1153421">
          <a:off x="3330020" y="1634213"/>
          <a:ext cx="3154115" cy="3154115"/>
        </a:xfrm>
        <a:prstGeom prst="circularArrow">
          <a:avLst>
            <a:gd name="adj1" fmla="val 4687"/>
            <a:gd name="adj2" fmla="val 299029"/>
            <a:gd name="adj3" fmla="val 2522620"/>
            <a:gd name="adj4" fmla="val 1584744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94FA8F-7022-4673-8580-CF59AC058DC1}">
      <dsp:nvSpPr>
        <dsp:cNvPr id="0" name=""/>
        <dsp:cNvSpPr/>
      </dsp:nvSpPr>
      <dsp:spPr>
        <a:xfrm rot="1136902">
          <a:off x="616396" y="1390107"/>
          <a:ext cx="2291662" cy="229166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791C6-42E3-4DCA-A598-92E241C9CD65}">
      <dsp:nvSpPr>
        <dsp:cNvPr id="0" name=""/>
        <dsp:cNvSpPr/>
      </dsp:nvSpPr>
      <dsp:spPr>
        <a:xfrm rot="3391095">
          <a:off x="2295138" y="44510"/>
          <a:ext cx="2470873" cy="247087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379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0"/>
            <a:ext cx="3497263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490538" y="4991100"/>
            <a:ext cx="5691187" cy="4689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xmlns="" val="5184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798513" y="0"/>
            <a:ext cx="5099051" cy="3825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0538" y="4991100"/>
            <a:ext cx="5692775" cy="46926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798513" y="0"/>
            <a:ext cx="5095876" cy="382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0538" y="4991100"/>
            <a:ext cx="5692775" cy="46926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798513" y="0"/>
            <a:ext cx="5094288" cy="38211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3456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422275" y="0"/>
            <a:ext cx="10950575" cy="7559675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606" y="0"/>
              <a:ext cx="9115918" cy="6858000"/>
              <a:chOff x="606" y="0"/>
              <a:chExt cx="9115918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606" y="0"/>
                <a:ext cx="2514041" cy="6858000"/>
                <a:chOff x="606" y="0"/>
                <a:chExt cx="2514041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934" y="0"/>
                  <a:ext cx="1599712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606" y="0"/>
                  <a:ext cx="45644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9548" y="0"/>
                  <a:ext cx="761699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9692" y="0"/>
                <a:ext cx="2508281" cy="6858000"/>
                <a:chOff x="6782" y="0"/>
                <a:chExt cx="2508281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21110" y="0"/>
                  <a:ext cx="159395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6782" y="0"/>
                  <a:ext cx="45644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35724" y="0"/>
                  <a:ext cx="761699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02482" y="0"/>
                <a:ext cx="2514042" cy="6858000"/>
                <a:chOff x="27476" y="0"/>
                <a:chExt cx="2514042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43244" y="0"/>
                  <a:ext cx="159971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28917" y="0"/>
                  <a:ext cx="45644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57859" y="0"/>
                  <a:ext cx="7617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10544" y="0"/>
                <a:ext cx="2819296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6217" y="0"/>
                <a:ext cx="456443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5158" y="0"/>
                <a:ext cx="7617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354" y="5034769"/>
              <a:ext cx="9144715" cy="1176604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354" y="3467884"/>
              <a:ext cx="9144715" cy="890013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873" y="5641073"/>
              <a:ext cx="3005042" cy="1211167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354" y="5283915"/>
              <a:ext cx="9144715" cy="1479035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7396" y="5132699"/>
              <a:ext cx="6983446" cy="1719541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68" y="2858701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831" y="412603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9910" y="1592807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850" y="32547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812" y="5383285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0921"/>
              <a:ext cx="1261340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5084" y="5402008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442" y="2850060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704" y="412603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606" y="5412088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9764" y="2858701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23" y="156400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5506" y="4144755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8487" y="5422170"/>
              <a:ext cx="1602593" cy="138686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8487" y="2868781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5867" y="4055466"/>
              <a:ext cx="1244061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7307" y="1512159"/>
              <a:ext cx="1241182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5029200" y="-23813"/>
            <a:ext cx="4054475" cy="69135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5126038" y="-23813"/>
            <a:ext cx="3863975" cy="2549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5127625" y="6711950"/>
            <a:ext cx="3863975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5127625" y="6711950"/>
            <a:ext cx="3863975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18207" y="2985593"/>
            <a:ext cx="3652744" cy="18763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8207" y="4873423"/>
            <a:ext cx="3648828" cy="138961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24242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5224463" y="1671638"/>
            <a:ext cx="2351087" cy="828675"/>
          </a:xfrm>
        </p:spPr>
        <p:txBody>
          <a:bodyPr anchor="b"/>
          <a:lstStyle>
            <a:lvl1pPr algn="ctr">
              <a:defRPr sz="2600"/>
            </a:lvl1pPr>
          </a:lstStyle>
          <a:p>
            <a:pPr>
              <a:defRPr/>
            </a:pPr>
            <a:fld id="{2BF8F5DC-DB7A-4D6A-8C43-EC26400A866F}" type="datetimeFigureOut">
              <a:rPr lang="en-US"/>
              <a:pPr>
                <a:defRPr/>
              </a:pPr>
              <a:t>3/25/2015</a:t>
            </a:fld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6763" y="6305550"/>
            <a:ext cx="3121025" cy="401638"/>
          </a:xfrm>
        </p:spPr>
        <p:txBody>
          <a:bodyPr>
            <a:normAutofit/>
          </a:bodyPr>
          <a:lstStyle>
            <a:lvl1pPr>
              <a:defRPr sz="13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26038" y="6305550"/>
            <a:ext cx="709612" cy="401638"/>
          </a:xfrm>
        </p:spPr>
        <p:txBody>
          <a:bodyPr/>
          <a:lstStyle>
            <a:lvl1pPr algn="l" hangingPunct="0"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0C3B1CB-5949-415F-880D-6DA26F81C8F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989295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6DAC-E9A7-477C-86D8-B6D00A5F4370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hangingPunct="0">
              <a:defRPr/>
            </a:lvl1pPr>
          </a:lstStyle>
          <a:p>
            <a:pPr>
              <a:defRPr/>
            </a:pPr>
            <a:fld id="{8A38FF05-5016-4192-991F-B711A8A54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930500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4" y="1135546"/>
            <a:ext cx="1636506" cy="52694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1186" y="1135546"/>
            <a:ext cx="5979257" cy="52694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5570-DB2E-49F7-9963-37EB17829F85}" type="datetimeFigureOut">
              <a:rPr lang="en-US"/>
              <a:pPr>
                <a:defRPr/>
              </a:pPr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hangingPunct="0">
              <a:defRPr/>
            </a:lvl1pPr>
          </a:lstStyle>
          <a:p>
            <a:pPr>
              <a:defRPr/>
            </a:pPr>
            <a:fld id="{270A3EC4-6D53-4BA9-8CB6-2AA2CB0DD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1033654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681A-3189-4A90-849D-25F9B5EE42CF}" type="datetimeFigureOut">
              <a:rPr lang="en-US"/>
              <a:pPr>
                <a:defRPr/>
              </a:pPr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hangingPunct="0">
              <a:defRPr/>
            </a:lvl1pPr>
          </a:lstStyle>
          <a:p>
            <a:pPr>
              <a:defRPr/>
            </a:pPr>
            <a:fld id="{A6B88AA9-9AF6-4951-A955-74B78A521E3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406023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568" y="3197628"/>
            <a:ext cx="7317348" cy="1501435"/>
          </a:xfrm>
        </p:spPr>
        <p:txBody>
          <a:bodyPr/>
          <a:lstStyle>
            <a:lvl1pPr algn="l">
              <a:defRPr sz="44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7569" y="4703798"/>
            <a:ext cx="7317346" cy="1675974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2F919-D8A3-4B8F-8DD6-1886CE3F2348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27907-CA71-4B72-9FDF-8F65A796DA09}" type="slidenum">
              <a:rPr lang="en-US"/>
              <a:pPr>
                <a:defRPr/>
              </a:pPr>
              <a:t>‹#›</a:t>
            </a:fld>
            <a:endParaRPr lang="en-US" sz="2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0493226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9191" y="2550131"/>
            <a:ext cx="3770154" cy="385039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20957" y="2550129"/>
            <a:ext cx="3770154" cy="385039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6E3D0-AD6D-48FB-BEC9-24216B872F81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E494-D5F9-4363-A9F1-6592C35C8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443428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6754" y="2552971"/>
            <a:ext cx="3370293" cy="705219"/>
          </a:xfr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425" y="3279050"/>
            <a:ext cx="3770154" cy="312594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5203" y="2552972"/>
            <a:ext cx="3368716" cy="705219"/>
          </a:xfr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957" y="3279050"/>
            <a:ext cx="3770154" cy="312594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1AF8A-D998-4CC8-937B-BAEE55B4EB47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16B60-4872-4F73-94C1-5E1C1B9D6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4914828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E5F3-DC7C-4670-BA2A-67AC537491DB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hangingPunct="0">
              <a:defRPr/>
            </a:lvl1pPr>
          </a:lstStyle>
          <a:p>
            <a:pPr>
              <a:defRPr/>
            </a:pPr>
            <a:fld id="{A723F798-6C9E-4AA9-889E-E359A574963E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858164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41C5C-8C67-45A5-A6C6-BCD1505A75D0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hangingPunct="0">
              <a:defRPr/>
            </a:lvl1pPr>
          </a:lstStyle>
          <a:p>
            <a:pPr>
              <a:defRPr/>
            </a:pPr>
            <a:fld id="{BA17C3EF-C5A2-403D-87A2-1B5EC265E61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49712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422275" y="0"/>
            <a:ext cx="10950575" cy="7559675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606" y="0"/>
              <a:ext cx="9115918" cy="6858000"/>
              <a:chOff x="606" y="0"/>
              <a:chExt cx="9115918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606" y="0"/>
                <a:ext cx="2514041" cy="6858000"/>
                <a:chOff x="606" y="0"/>
                <a:chExt cx="2514041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934" y="0"/>
                  <a:ext cx="1599712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606" y="0"/>
                  <a:ext cx="45644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9548" y="0"/>
                  <a:ext cx="761699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9692" y="0"/>
                <a:ext cx="2508281" cy="6858000"/>
                <a:chOff x="6782" y="0"/>
                <a:chExt cx="2508281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21110" y="0"/>
                  <a:ext cx="159395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6782" y="0"/>
                  <a:ext cx="45644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35724" y="0"/>
                  <a:ext cx="761699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02482" y="0"/>
                <a:ext cx="2514042" cy="6858000"/>
                <a:chOff x="27476" y="0"/>
                <a:chExt cx="2514042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43244" y="0"/>
                  <a:ext cx="159971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28917" y="0"/>
                  <a:ext cx="45644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57859" y="0"/>
                  <a:ext cx="7617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10544" y="0"/>
                <a:ext cx="2819296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6217" y="0"/>
                <a:ext cx="456443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5158" y="0"/>
                <a:ext cx="7617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354" y="5034769"/>
              <a:ext cx="9144715" cy="1176604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354" y="3467884"/>
              <a:ext cx="9144715" cy="890013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873" y="5641073"/>
              <a:ext cx="3005042" cy="1211167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354" y="5283915"/>
              <a:ext cx="9144715" cy="1479035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7396" y="5132699"/>
              <a:ext cx="6983446" cy="1719541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68" y="2858701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831" y="412603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9910" y="1592807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850" y="32547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812" y="5383285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0921"/>
              <a:ext cx="1261340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5084" y="5402008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442" y="2850060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704" y="412603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606" y="5412088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9764" y="2858701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23" y="156400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5506" y="4144755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8487" y="5422170"/>
              <a:ext cx="1602593" cy="138686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8487" y="2868781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5867" y="4055466"/>
              <a:ext cx="1244061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7307" y="1512159"/>
              <a:ext cx="1241182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5029200" y="-23813"/>
            <a:ext cx="4054475" cy="69135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5126038" y="-23813"/>
            <a:ext cx="3863975" cy="687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98538" y="663575"/>
            <a:ext cx="3927475" cy="62261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5127625" y="6711950"/>
            <a:ext cx="3863975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269" y="944163"/>
            <a:ext cx="3406995" cy="56777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337" y="2929330"/>
            <a:ext cx="3643061" cy="1612855"/>
          </a:xfrm>
        </p:spPr>
        <p:txBody>
          <a:bodyPr>
            <a:normAutofit/>
          </a:bodyPr>
          <a:lstStyle>
            <a:lvl1pPr algn="l">
              <a:defRPr sz="31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1764" y="4560270"/>
            <a:ext cx="3636680" cy="167320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24242"/>
                </a:solidFill>
              </a:defRPr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2B83A-1A1B-4308-994D-834C490F3FA4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hangingPunct="0">
              <a:defRPr/>
            </a:lvl1pPr>
          </a:lstStyle>
          <a:p>
            <a:pPr>
              <a:defRPr/>
            </a:pPr>
            <a:fld id="{304975B8-1014-4344-BCAC-30E707445C63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116513" y="6310313"/>
            <a:ext cx="3851275" cy="403225"/>
          </a:xfrm>
        </p:spPr>
        <p:txBody>
          <a:bodyPr>
            <a:normAutofit/>
          </a:bodyPr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3825700"/>
      </p:ext>
    </p:extLst>
  </p:cSld>
  <p:clrMapOvr>
    <a:masterClrMapping/>
  </p:clrMapOvr>
  <p:transition spd="med">
    <p:pull dir="d"/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422275" y="0"/>
            <a:ext cx="10950575" cy="7559675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606" y="0"/>
              <a:ext cx="9115918" cy="6858000"/>
              <a:chOff x="606" y="0"/>
              <a:chExt cx="9115918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606" y="0"/>
                <a:ext cx="2514041" cy="6858000"/>
                <a:chOff x="606" y="0"/>
                <a:chExt cx="2514041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934" y="0"/>
                  <a:ext cx="1599712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606" y="0"/>
                  <a:ext cx="45644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9548" y="0"/>
                  <a:ext cx="761699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9692" y="0"/>
                <a:ext cx="2508281" cy="6858000"/>
                <a:chOff x="6782" y="0"/>
                <a:chExt cx="2508281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21110" y="0"/>
                  <a:ext cx="159395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6782" y="0"/>
                  <a:ext cx="45644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35724" y="0"/>
                  <a:ext cx="761699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02482" y="0"/>
                <a:ext cx="2514042" cy="6858000"/>
                <a:chOff x="27476" y="0"/>
                <a:chExt cx="2514042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43244" y="0"/>
                  <a:ext cx="159971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28917" y="0"/>
                  <a:ext cx="45644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57859" y="0"/>
                  <a:ext cx="7617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10544" y="0"/>
                <a:ext cx="2819296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6217" y="0"/>
                <a:ext cx="456443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5158" y="0"/>
                <a:ext cx="7617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354" y="5034769"/>
              <a:ext cx="9144715" cy="1176604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354" y="3467884"/>
              <a:ext cx="9144715" cy="890013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873" y="5641073"/>
              <a:ext cx="3005042" cy="1211167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354" y="5283915"/>
              <a:ext cx="9144715" cy="1479035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7396" y="5132699"/>
              <a:ext cx="6983446" cy="1719541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68" y="2858701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831" y="412603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9910" y="1592807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850" y="32547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812" y="5383285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0921"/>
              <a:ext cx="1261340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5084" y="5402008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442" y="2850060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704" y="412603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606" y="5412088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9764" y="2858701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23" y="156400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5506" y="4144755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8487" y="5422170"/>
              <a:ext cx="1602593" cy="138686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8487" y="2868781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5867" y="4055466"/>
              <a:ext cx="1244061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7307" y="1512159"/>
              <a:ext cx="1241182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5029200" y="-23813"/>
            <a:ext cx="4054475" cy="69135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5126038" y="-23813"/>
            <a:ext cx="3863975" cy="687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98538" y="663575"/>
            <a:ext cx="3927475" cy="622617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5127625" y="6711950"/>
            <a:ext cx="3863975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9373" y="2933154"/>
            <a:ext cx="3639106" cy="1612731"/>
          </a:xfrm>
        </p:spPr>
        <p:txBody>
          <a:bodyPr>
            <a:normAutofit/>
          </a:bodyPr>
          <a:lstStyle>
            <a:lvl1pPr algn="l">
              <a:defRPr sz="31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08173" y="764780"/>
            <a:ext cx="3703751" cy="6027581"/>
          </a:xfrm>
        </p:spPr>
        <p:txBody>
          <a:bodyPr rtlCol="0">
            <a:normAutofit/>
          </a:bodyPr>
          <a:lstStyle>
            <a:lvl1pPr marL="0" indent="0">
              <a:buNone/>
              <a:defRPr sz="3500">
                <a:solidFill>
                  <a:schemeClr val="accent1"/>
                </a:solidFill>
              </a:defRPr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9601" y="4555964"/>
            <a:ext cx="3638653" cy="16750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24242"/>
                </a:solidFill>
              </a:defRPr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10448-D9A2-4179-AE87-D5B2030B7032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6513" y="6310313"/>
            <a:ext cx="3851275" cy="403225"/>
          </a:xfrm>
        </p:spPr>
        <p:txBody>
          <a:bodyPr>
            <a:normAutofit/>
          </a:bodyPr>
          <a:lstStyle>
            <a:lvl1pPr hangingPunct="0">
              <a:defRPr sz="13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3F1F2-C453-492D-8118-C58DF8E45657}" type="slidenum">
              <a:rPr lang="en-US"/>
              <a:pPr>
                <a:defRPr/>
              </a:pPr>
              <a:t>‹#›</a:t>
            </a:fld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xmlns="" val="1972664053"/>
      </p:ext>
    </p:extLst>
  </p:cSld>
  <p:clrMapOvr>
    <a:masterClrMapping/>
  </p:clrMapOvr>
  <p:transition spd="med">
    <p:pull dir="d"/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2F35F"/>
            </a:gs>
            <a:gs pos="62000">
              <a:srgbClr val="92BE3F"/>
            </a:gs>
            <a:gs pos="100000">
              <a:srgbClr val="80A33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36550" y="0"/>
            <a:ext cx="10950575" cy="7559675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934" y="0"/>
                  <a:ext cx="159971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606" y="0"/>
                  <a:ext cx="45644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9548" y="0"/>
                  <a:ext cx="761699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42707" y="0"/>
                  <a:ext cx="1572355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28380" y="0"/>
                  <a:ext cx="45644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57322" y="0"/>
                  <a:ext cx="7617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43244" y="0"/>
                  <a:ext cx="159971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28917" y="0"/>
                  <a:ext cx="45644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57859" y="0"/>
                  <a:ext cx="7617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544" y="0"/>
                <a:ext cx="2819296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6217" y="0"/>
                <a:ext cx="456443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5158" y="0"/>
                <a:ext cx="7617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353" y="5034769"/>
              <a:ext cx="9144714" cy="1176604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353" y="3467884"/>
              <a:ext cx="9144714" cy="890013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872" y="5641073"/>
              <a:ext cx="3005041" cy="1211167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353" y="5283915"/>
              <a:ext cx="9144714" cy="1479035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396" y="5132699"/>
              <a:ext cx="6983446" cy="1719541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68" y="2858701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831" y="412603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910" y="1592807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850" y="32547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812" y="5383285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0921"/>
              <a:ext cx="1261340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5084" y="5402008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442" y="2850060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704" y="412603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606" y="5412088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764" y="2858701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23" y="1564004"/>
              <a:ext cx="160115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5506" y="4144755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8487" y="5422170"/>
              <a:ext cx="1602593" cy="138686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8487" y="2868781"/>
              <a:ext cx="1602593" cy="138830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5867" y="4055466"/>
              <a:ext cx="1244061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7307" y="1512159"/>
              <a:ext cx="1241182" cy="138830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03238" y="368300"/>
            <a:ext cx="9074150" cy="681831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029200" y="-23813"/>
            <a:ext cx="4054475" cy="77152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126038" y="-23813"/>
            <a:ext cx="3863975" cy="687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150938" y="1133475"/>
            <a:ext cx="774382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0938" y="2560638"/>
            <a:ext cx="7470775" cy="386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11938" y="247650"/>
            <a:ext cx="2352675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 hangingPunct="1">
              <a:defRPr sz="13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C1D28ED9-5775-489D-AB7C-020C9EF4655A}" type="datetimeFigureOut">
              <a:rPr lang="en-US"/>
              <a:pPr>
                <a:defRPr/>
              </a:pPr>
              <a:t>3/25/2015</a:t>
            </a:fld>
            <a:endParaRPr lang="en-US" sz="15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513" y="6451600"/>
            <a:ext cx="3860800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 hangingPunct="1">
              <a:defRPr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6038" y="247650"/>
            <a:ext cx="1468437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 hangingPunct="1">
              <a:defRPr sz="13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E16E96A6-5827-464A-966F-7E5F68EAD9D8}" type="slidenum">
              <a:rPr lang="en-US"/>
              <a:pPr>
                <a:defRPr/>
              </a:pPr>
              <a:t>‹#›</a:t>
            </a:fld>
            <a:endParaRPr lang="en-US" sz="15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</p:sldLayoutIdLst>
  <p:transition spd="med">
    <p:pull dir="d"/>
    <p:sndAc>
      <p:endSnd/>
    </p:sndAc>
  </p:transition>
  <p:txStyles>
    <p:titleStyle>
      <a:lvl1pPr algn="l" defTabSz="1006475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1006475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entury Gothic" pitchFamily="34" charset="0"/>
        </a:defRPr>
      </a:lvl2pPr>
      <a:lvl3pPr algn="l" defTabSz="1006475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entury Gothic" pitchFamily="34" charset="0"/>
        </a:defRPr>
      </a:lvl3pPr>
      <a:lvl4pPr algn="l" defTabSz="1006475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entury Gothic" pitchFamily="34" charset="0"/>
        </a:defRPr>
      </a:lvl4pPr>
      <a:lvl5pPr algn="l" defTabSz="1006475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25" indent="-301625" algn="l" defTabSz="1006475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04850" indent="-301625" algn="l" defTabSz="1006475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6475" indent="-250825" algn="l" defTabSz="1006475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238250" indent="-250825" algn="l" defTabSz="1006475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0500" indent="-250825" algn="l" defTabSz="1006475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73186" indent="-251986" algn="l" defTabSz="1007943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6pPr>
      <a:lvl7pPr marL="1894933" indent="-251986" algn="l" defTabSz="1007943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7pPr>
      <a:lvl8pPr marL="2116681" indent="-251986" algn="l" defTabSz="1007943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338428" indent="-251986" algn="l" defTabSz="1007943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360363" y="560388"/>
            <a:ext cx="9359900" cy="15636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lnSpc>
                <a:spcPct val="95000"/>
              </a:lnSpc>
              <a:buClrTx/>
              <a:buFontTx/>
              <a:buNone/>
              <a:defRPr/>
            </a:pPr>
            <a:endParaRPr lang="ru-RU" sz="4000" b="1" i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lnSpc>
                <a:spcPct val="95000"/>
              </a:lnSpc>
              <a:buClrTx/>
              <a:buFontTx/>
              <a:buNone/>
              <a:defRPr/>
            </a:pPr>
            <a:r>
              <a:rPr lang="ru-RU" sz="4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Мотивация учебной деятельности - основное условие успешного обучения школьников</a:t>
            </a:r>
          </a:p>
        </p:txBody>
      </p:sp>
      <p:pic>
        <p:nvPicPr>
          <p:cNvPr id="13315" name="Picture 5" descr="http://www.sosh6-gkan.edu.cap.ru/Home/4616/doc/ucheniki_w450_h4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08275"/>
            <a:ext cx="428625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360363" y="1547813"/>
            <a:ext cx="9070975" cy="741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90513" indent="-287338" eaLnBrk="0"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90513" algn="l"/>
                <a:tab pos="395288" algn="l"/>
                <a:tab pos="844550" algn="l"/>
                <a:tab pos="1293813" algn="l"/>
                <a:tab pos="1743075" algn="l"/>
                <a:tab pos="2192338" algn="l"/>
                <a:tab pos="2641600" algn="l"/>
                <a:tab pos="3090863" algn="l"/>
                <a:tab pos="3540125" algn="l"/>
                <a:tab pos="3989388" algn="l"/>
                <a:tab pos="4438650" algn="l"/>
                <a:tab pos="4887913" algn="l"/>
                <a:tab pos="5337175" algn="l"/>
                <a:tab pos="5786438" algn="l"/>
                <a:tab pos="6235700" algn="l"/>
                <a:tab pos="6684963" algn="l"/>
                <a:tab pos="7134225" algn="l"/>
                <a:tab pos="7583488" algn="l"/>
                <a:tab pos="8032750" algn="l"/>
                <a:tab pos="8482013" algn="l"/>
                <a:tab pos="8931275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endParaRPr lang="ru-RU" altLang="ru-RU" sz="27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endParaRPr lang="ru-RU" altLang="ru-RU" sz="27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endParaRPr lang="ru-RU" altLang="ru-RU" sz="27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r>
              <a:rPr lang="ru-RU" altLang="ru-RU" sz="2400" b="1" i="1" dirty="0">
                <a:solidFill>
                  <a:srgbClr val="C00000"/>
                </a:solidFill>
                <a:latin typeface="Times New Roman" pitchFamily="18" charset="0"/>
              </a:rPr>
              <a:t>Учение, лишенное всякого интереса </a:t>
            </a:r>
          </a:p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r>
              <a:rPr lang="ru-RU" altLang="ru-RU" sz="2400" b="1" i="1" dirty="0">
                <a:solidFill>
                  <a:srgbClr val="C00000"/>
                </a:solidFill>
                <a:latin typeface="Times New Roman" pitchFamily="18" charset="0"/>
              </a:rPr>
              <a:t>и взятое только силой принуждения, </a:t>
            </a:r>
          </a:p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r>
              <a:rPr lang="ru-RU" altLang="ru-RU" sz="2400" b="1" i="1" dirty="0">
                <a:solidFill>
                  <a:srgbClr val="C00000"/>
                </a:solidFill>
                <a:latin typeface="Times New Roman" pitchFamily="18" charset="0"/>
              </a:rPr>
              <a:t>убивает в ученике охоту к овладению </a:t>
            </a:r>
          </a:p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r>
              <a:rPr lang="ru-RU" altLang="ru-RU" sz="2400" b="1" i="1" dirty="0">
                <a:solidFill>
                  <a:srgbClr val="C00000"/>
                </a:solidFill>
                <a:latin typeface="Times New Roman" pitchFamily="18" charset="0"/>
              </a:rPr>
              <a:t>знаниями. Приохотить ребенка к </a:t>
            </a:r>
          </a:p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r>
              <a:rPr lang="ru-RU" altLang="ru-RU" sz="2400" b="1" i="1" dirty="0">
                <a:solidFill>
                  <a:srgbClr val="C00000"/>
                </a:solidFill>
                <a:latin typeface="Times New Roman" pitchFamily="18" charset="0"/>
              </a:rPr>
              <a:t>учению гораздо более достойная </a:t>
            </a:r>
          </a:p>
          <a:p>
            <a:pPr algn="r" eaLnBrk="1" hangingPunct="1">
              <a:lnSpc>
                <a:spcPct val="95000"/>
              </a:lnSpc>
              <a:spcBef>
                <a:spcPts val="675"/>
              </a:spcBef>
              <a:buClrTx/>
              <a:buFontTx/>
              <a:buNone/>
            </a:pPr>
            <a:r>
              <a:rPr lang="ru-RU" altLang="ru-RU" sz="2400" b="1" i="1" dirty="0">
                <a:solidFill>
                  <a:srgbClr val="C00000"/>
                </a:solidFill>
                <a:latin typeface="Times New Roman" pitchFamily="18" charset="0"/>
              </a:rPr>
              <a:t>задача, чем приневолить</a:t>
            </a:r>
          </a:p>
          <a:p>
            <a:pPr algn="r" eaLnBrk="1" hangingPunct="1">
              <a:lnSpc>
                <a:spcPct val="100000"/>
              </a:lnSpc>
              <a:spcBef>
                <a:spcPts val="675"/>
              </a:spcBef>
              <a:buClrTx/>
              <a:buFontTx/>
              <a:buNone/>
            </a:pPr>
            <a:r>
              <a:rPr lang="ru-RU" altLang="ru-RU" sz="2400" b="1" i="1" dirty="0">
                <a:solidFill>
                  <a:srgbClr val="C00000"/>
                </a:solidFill>
                <a:latin typeface="Times New Roman" pitchFamily="18" charset="0"/>
              </a:rPr>
              <a:t>К. Д. Ушинский</a:t>
            </a:r>
          </a:p>
          <a:p>
            <a:pPr algn="r" eaLnBrk="1" hangingPunct="1">
              <a:lnSpc>
                <a:spcPct val="100000"/>
              </a:lnSpc>
              <a:spcBef>
                <a:spcPts val="675"/>
              </a:spcBef>
              <a:buClrTx/>
              <a:buFontTx/>
              <a:buNone/>
            </a:pPr>
            <a:endParaRPr lang="ru-RU" altLang="ru-RU" sz="2800" b="1" i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100000"/>
              </a:lnSpc>
              <a:spcBef>
                <a:spcPts val="675"/>
              </a:spcBef>
              <a:buClrTx/>
              <a:buFontTx/>
              <a:buNone/>
            </a:pPr>
            <a:endParaRPr lang="ru-RU" altLang="ru-RU" sz="2800" b="1" i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100000"/>
              </a:lnSpc>
              <a:spcBef>
                <a:spcPts val="675"/>
              </a:spcBef>
              <a:buClrTx/>
              <a:buFontTx/>
              <a:buNone/>
            </a:pPr>
            <a:endParaRPr lang="ru-RU" altLang="ru-RU" sz="2800" b="1" i="1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675"/>
              </a:spcBef>
              <a:buClrTx/>
              <a:buFontTx/>
              <a:buNone/>
            </a:pPr>
            <a:endParaRPr lang="ru-RU" altLang="ru-RU" sz="2800" b="1" i="1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675"/>
              </a:spcBef>
              <a:buClrTx/>
              <a:buFontTx/>
              <a:buNone/>
            </a:pPr>
            <a:endParaRPr lang="ru-RU" altLang="ru-RU" sz="28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3888" y="3779837"/>
            <a:ext cx="7887841" cy="1258887"/>
          </a:xfrm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Анализ проведенных диагностик по мотивации учащихся к учебному процессу.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03808" y="755502"/>
            <a:ext cx="8784976" cy="5673874"/>
          </a:xfrm>
        </p:spPr>
        <p:txBody>
          <a:bodyPr/>
          <a:lstStyle/>
          <a:p>
            <a:pPr algn="ctr"/>
            <a:r>
              <a:rPr lang="ru-RU" dirty="0" smtClean="0"/>
              <a:t>1 «А»  класс.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уровня развития учебной мотивации показала, что у  50% учащихся высокий уровень учебной мотивации; у 39% учащихся средний уровень учебной мотивации; у 11% учащихся низкий уровень учебной мотивации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9912" y="3491805"/>
            <a:ext cx="736812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642020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816" y="827510"/>
            <a:ext cx="8784976" cy="5601866"/>
          </a:xfrm>
        </p:spPr>
        <p:txBody>
          <a:bodyPr/>
          <a:lstStyle/>
          <a:p>
            <a:pPr marL="76200" indent="0" algn="ctr">
              <a:buNone/>
            </a:pPr>
            <a:r>
              <a:rPr lang="ru-RU" dirty="0" smtClean="0"/>
              <a:t>1 «Б» класс.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Диагностика уровня развития учебной мотивации показала, что у  40,9% учащихся высокий уровень учебной мотивации; у 54,6% учащихся средний уровень учебной мотивации; у 9% учащихся низкий уровень учебной мотивации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6197" y="3707829"/>
            <a:ext cx="7198869" cy="295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04497314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816" y="899518"/>
            <a:ext cx="8045897" cy="5529858"/>
          </a:xfrm>
        </p:spPr>
        <p:txBody>
          <a:bodyPr/>
          <a:lstStyle/>
          <a:p>
            <a:pPr algn="ctr"/>
            <a:r>
              <a:rPr lang="ru-RU" dirty="0" smtClean="0"/>
              <a:t>	1 «В» класс.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уровня развития учебной мотивации показала, что у  60% учащихся высокий уровень учебной мотивации; у 40% учащихся средний уровень учебной мотивации; у 0% учащихся низкий уровень учебной мотивации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872" y="3563813"/>
            <a:ext cx="7611125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4907073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8399" y="827509"/>
            <a:ext cx="7743825" cy="1258888"/>
          </a:xfrm>
        </p:spPr>
        <p:txBody>
          <a:bodyPr/>
          <a:lstStyle/>
          <a:p>
            <a:pPr algn="ctr"/>
            <a:r>
              <a:rPr lang="ru-RU" dirty="0" smtClean="0"/>
              <a:t>Уровень школьной мотивации во 2-х классах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2466" name="Picture 2" descr="C:\Users\Анастасия\Desktop\20224_html_m2cca55f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2217" y="2411685"/>
            <a:ext cx="8276191" cy="42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86983073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9683" y="-75519"/>
            <a:ext cx="10180307" cy="7635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8681417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9879341"/>
              </p:ext>
            </p:extLst>
          </p:nvPr>
        </p:nvGraphicFramePr>
        <p:xfrm>
          <a:off x="431800" y="971525"/>
          <a:ext cx="892899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28573316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74936499"/>
              </p:ext>
            </p:extLst>
          </p:nvPr>
        </p:nvGraphicFramePr>
        <p:xfrm>
          <a:off x="719832" y="899517"/>
          <a:ext cx="856895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97548370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76927327"/>
              </p:ext>
            </p:extLst>
          </p:nvPr>
        </p:nvGraphicFramePr>
        <p:xfrm>
          <a:off x="503808" y="827509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19354072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5379"/>
            <a:ext cx="10080625" cy="7595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9793934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11188" y="636588"/>
            <a:ext cx="9001125" cy="66055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Что же такое мотивация?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Мотив</a:t>
            </a: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(от лат.) – приводить в движение, толкать. Это побуждение к деятельности, связанное с удовлетворением потребности человека.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</a:rPr>
              <a:t>Мотивация</a:t>
            </a: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</a:rPr>
              <a:t> -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общее название для процессов, методов и средств   побуждения учащихся к продуктивной познавательной деятельности, активному освоению содержания образования.</a:t>
            </a:r>
            <a:endParaRPr lang="ru-RU" sz="36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769" y="-7130"/>
            <a:ext cx="9939570" cy="745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08426093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768" y="62907"/>
            <a:ext cx="9721080" cy="7496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89140040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48447"/>
            <a:ext cx="10081216" cy="7812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64205559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872" y="755501"/>
            <a:ext cx="7743825" cy="1258888"/>
          </a:xfrm>
        </p:spPr>
        <p:txBody>
          <a:bodyPr/>
          <a:lstStyle/>
          <a:p>
            <a:pPr algn="ctr"/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у учеников ощущение продвижения вперед, переживание успеха в деятельности, для чего необходимо правильно подбирать уровень сложности заданий и заслуженно оценивать результат деятельности;</a:t>
            </a:r>
          </a:p>
          <a:p>
            <a:endParaRPr lang="ru-RU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592" y="1043533"/>
            <a:ext cx="16891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7327502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5856" y="1619598"/>
            <a:ext cx="8136904" cy="4809778"/>
          </a:xfrm>
        </p:spPr>
        <p:txBody>
          <a:bodyPr/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все возможности учебного материала для того,  чтобы заинтересовать учеников, ставить проблемы, активизировать самостоятельное мышление.</a:t>
            </a:r>
          </a:p>
          <a:p>
            <a:endParaRPr lang="ru-RU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84528" y="4427909"/>
            <a:ext cx="2268140" cy="231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07786793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007" y="1187549"/>
            <a:ext cx="8640960" cy="6192688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сотрудничество учеников на уроке, взаимопомощь, позитивное отношение класса к предмету и учебе в целом.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 algn="ctr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Самому правильно строить отношения с учениками, быть заинтересованным в их успехах, иметь авторитет.</a:t>
            </a:r>
          </a:p>
          <a:p>
            <a:endParaRPr lang="ru-RU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1575" y="2695575"/>
            <a:ext cx="2663825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9409870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816" y="1187550"/>
            <a:ext cx="8640960" cy="5241826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индивидуальность каждого ученика, мотивировать каждого, опираясь на уже имеющиеся у ученика мотивы</a:t>
            </a:r>
          </a:p>
          <a:p>
            <a:pPr marL="76200" indent="0" algn="ctr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учеников приходится заставлять учиться, постоянно поощрять или наказывать, привлекать родителей для совместного контроля.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914623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308" y="44939"/>
            <a:ext cx="9673540" cy="751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11057968"/>
      </p:ext>
    </p:extLst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2525" y="900113"/>
            <a:ext cx="7743825" cy="844550"/>
          </a:xfrm>
        </p:spPr>
        <p:txBody>
          <a:bodyPr rtlCol="0">
            <a:normAutofit/>
          </a:bodyPr>
          <a:lstStyle/>
          <a:p>
            <a:pPr defTabSz="1007943"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мотивации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763713"/>
            <a:ext cx="8785225" cy="5184775"/>
          </a:xfrm>
        </p:spPr>
        <p:txBody>
          <a:bodyPr rtlCol="0">
            <a:normAutofit lnSpcReduction="10000"/>
          </a:bodyPr>
          <a:lstStyle/>
          <a:p>
            <a:pPr marL="377979" indent="-302383" defTabSz="1007943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Мотивация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является особо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важным компонентом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учебной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</a:p>
          <a:p>
            <a:pPr marL="377979" indent="-302383" defTabSz="1007943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мотивацию педагогические цели быстрее превращаются в психические цели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обучаемых</a:t>
            </a:r>
          </a:p>
          <a:p>
            <a:pPr marL="377979" indent="-302383" defTabSz="1007943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мотивацию формируется определённое отношение учащихся к учебному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предмету</a:t>
            </a:r>
          </a:p>
          <a:p>
            <a:pPr marL="377979" indent="-302383" defTabSz="1007943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положительной мотивации можно значительно улучшить качественные показатели познавательных процессов</a:t>
            </a:r>
            <a:endParaRPr lang="ru-RU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77979" indent="-302383" defTabSz="1007943" eaLnBrk="1" fontAlgn="auto" hangingPunct="1">
              <a:spcAft>
                <a:spcPts val="0"/>
              </a:spcAft>
              <a:defRPr/>
            </a:pPr>
            <a:endParaRPr lang="ru-RU" dirty="0"/>
          </a:p>
          <a:p>
            <a:pPr marL="377979" indent="-302383" defTabSz="1007943" eaLnBrk="1" fontAlgn="auto" hangingPunct="1">
              <a:spcAft>
                <a:spcPts val="0"/>
              </a:spcAft>
              <a:defRPr/>
            </a:pPr>
            <a:endParaRPr lang="ru-RU" dirty="0"/>
          </a:p>
          <a:p>
            <a:pPr marL="377979" indent="-302383" defTabSz="1007943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96908" y="2493953"/>
          <a:ext cx="8429684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896938" y="922338"/>
            <a:ext cx="8358187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600" b="1">
                <a:solidFill>
                  <a:srgbClr val="FF0000"/>
                </a:solidFill>
              </a:rPr>
              <a:t>Мотивационная сфера учения</a:t>
            </a:r>
          </a:p>
        </p:txBody>
      </p:sp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Прямоугольник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8" y="901700"/>
            <a:ext cx="9131300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Схема 3"/>
          <p:cNvGraphicFramePr/>
          <p:nvPr/>
        </p:nvGraphicFramePr>
        <p:xfrm>
          <a:off x="1637546" y="2339677"/>
          <a:ext cx="6720417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773113" y="4572000"/>
            <a:ext cx="874077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800" b="1">
                <a:solidFill>
                  <a:srgbClr val="002060"/>
                </a:solidFill>
                <a:latin typeface="Times New Roman" pitchFamily="18" charset="0"/>
              </a:rPr>
              <a:t>Страшная это опасность – безделье за партой; безделье шесть часов ежедневно, безделье месяцы и годы. Это развращает.</a:t>
            </a:r>
          </a:p>
          <a:p>
            <a:pPr algn="r" eaLnBrk="1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800" b="1">
                <a:solidFill>
                  <a:srgbClr val="002060"/>
                </a:solidFill>
                <a:latin typeface="Times New Roman" pitchFamily="18" charset="0"/>
              </a:rPr>
              <a:t>В.А.Сухомлинский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63600" y="1935163"/>
            <a:ext cx="4452938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1313" eaLnBrk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"/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</a:rPr>
              <a:t>положительное</a:t>
            </a:r>
          </a:p>
          <a:p>
            <a:pPr eaLnBrk="1" hangingPunct="1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"/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</a:rPr>
              <a:t>безразличное </a:t>
            </a:r>
          </a:p>
          <a:p>
            <a:pPr eaLnBrk="1" hangingPunct="1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"/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</a:rPr>
              <a:t>отрицательное</a:t>
            </a:r>
          </a:p>
        </p:txBody>
      </p:sp>
      <p:pic>
        <p:nvPicPr>
          <p:cNvPr id="21508" name="Прямоугольник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8" y="901700"/>
            <a:ext cx="91313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2" descr="http://rudocs.exdat.com/pars_docs/tw_refs/88/87058/87058_html_658ac7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3250" y="1808163"/>
            <a:ext cx="2566988" cy="238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Блок-схема: ручное управление 4"/>
          <p:cNvSpPr>
            <a:spLocks noChangeArrowheads="1"/>
          </p:cNvSpPr>
          <p:nvPr/>
        </p:nvSpPr>
        <p:spPr bwMode="auto">
          <a:xfrm rot="5400000">
            <a:off x="-1691292" y="1953448"/>
            <a:ext cx="7096992" cy="3579400"/>
          </a:xfrm>
          <a:prstGeom prst="flowChartManualOperation">
            <a:avLst/>
          </a:prstGeom>
          <a:solidFill>
            <a:srgbClr val="CAE8AA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vert="eaVert"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Признаки </a:t>
            </a:r>
            <a:r>
              <a:rPr lang="ru-RU" sz="35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положительного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отношения</a:t>
            </a:r>
            <a:endParaRPr lang="ru-RU" sz="4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2533" name="Пятиугольник 7"/>
          <p:cNvSpPr>
            <a:spLocks noChangeArrowheads="1"/>
          </p:cNvSpPr>
          <p:nvPr/>
        </p:nvSpPr>
        <p:spPr bwMode="auto">
          <a:xfrm flipH="1">
            <a:off x="3194050" y="5057775"/>
            <a:ext cx="6648450" cy="1023938"/>
          </a:xfrm>
          <a:prstGeom prst="homePlate">
            <a:avLst>
              <a:gd name="adj" fmla="val 49990"/>
            </a:avLst>
          </a:prstGeom>
          <a:solidFill>
            <a:srgbClr val="FFFF99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100794" tIns="50397" rIns="100794" bIns="50397" anchor="ctr"/>
          <a:lstStyle/>
          <a:p>
            <a:r>
              <a:rPr lang="ru-RU" altLang="ru-RU" sz="3100" b="1">
                <a:latin typeface="Calibri" pitchFamily="34" charset="0"/>
              </a:rPr>
              <a:t>    </a:t>
            </a:r>
            <a:r>
              <a:rPr lang="ru-RU" altLang="ru-RU" sz="3100" b="1">
                <a:solidFill>
                  <a:schemeClr val="tx1"/>
                </a:solidFill>
                <a:latin typeface="Calibri" pitchFamily="34" charset="0"/>
              </a:rPr>
              <a:t>Умение преодолевать трудности   	на пути достижения цели</a:t>
            </a:r>
            <a:endParaRPr lang="ru-RU" altLang="ru-RU" sz="31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 flipH="1">
            <a:off x="3457575" y="2600325"/>
            <a:ext cx="6384925" cy="1023938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</a:rPr>
              <a:t>Умение отстаивать свое мнение</a:t>
            </a:r>
          </a:p>
        </p:txBody>
      </p:sp>
      <p:sp>
        <p:nvSpPr>
          <p:cNvPr id="22535" name="Пятиугольник 9"/>
          <p:cNvSpPr>
            <a:spLocks noChangeArrowheads="1"/>
          </p:cNvSpPr>
          <p:nvPr/>
        </p:nvSpPr>
        <p:spPr bwMode="auto">
          <a:xfrm flipH="1">
            <a:off x="3457575" y="3798888"/>
            <a:ext cx="6384925" cy="1006475"/>
          </a:xfrm>
          <a:prstGeom prst="homePlate">
            <a:avLst>
              <a:gd name="adj" fmla="val 50017"/>
            </a:avLst>
          </a:prstGeom>
          <a:solidFill>
            <a:srgbClr val="FFFF99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100794" tIns="50397" rIns="100794" bIns="50397" anchor="ctr"/>
          <a:lstStyle/>
          <a:p>
            <a:pPr algn="ctr"/>
            <a:r>
              <a:rPr lang="ru-RU" altLang="ru-RU" sz="3100" b="1">
                <a:solidFill>
                  <a:schemeClr val="tx1"/>
                </a:solidFill>
                <a:latin typeface="Times New Roman" pitchFamily="18" charset="0"/>
              </a:rPr>
              <a:t>Умение предвидеть последствия своей учебной деятельности</a:t>
            </a:r>
          </a:p>
        </p:txBody>
      </p:sp>
      <p:sp>
        <p:nvSpPr>
          <p:cNvPr id="22536" name="Пятиугольник 10"/>
          <p:cNvSpPr>
            <a:spLocks noChangeArrowheads="1"/>
          </p:cNvSpPr>
          <p:nvPr/>
        </p:nvSpPr>
        <p:spPr bwMode="auto">
          <a:xfrm flipH="1">
            <a:off x="3009900" y="6321425"/>
            <a:ext cx="6991350" cy="1084263"/>
          </a:xfrm>
          <a:prstGeom prst="homePlate">
            <a:avLst>
              <a:gd name="adj" fmla="val 50062"/>
            </a:avLst>
          </a:prstGeom>
          <a:solidFill>
            <a:srgbClr val="FFFF99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100794" tIns="50397" rIns="100794" bIns="50397" anchor="ctr"/>
          <a:lstStyle/>
          <a:p>
            <a:r>
              <a:rPr lang="ru-RU" altLang="ru-RU" sz="3100" b="1">
                <a:solidFill>
                  <a:schemeClr val="tx1"/>
                </a:solidFill>
                <a:latin typeface="Calibri" pitchFamily="34" charset="0"/>
              </a:rPr>
              <a:t>         Поиск нестандартных способов      	решения учебных задач</a:t>
            </a:r>
          </a:p>
        </p:txBody>
      </p:sp>
      <p:sp>
        <p:nvSpPr>
          <p:cNvPr id="22537" name="Пятиугольник 7"/>
          <p:cNvSpPr>
            <a:spLocks noChangeArrowheads="1"/>
          </p:cNvSpPr>
          <p:nvPr/>
        </p:nvSpPr>
        <p:spPr bwMode="auto">
          <a:xfrm flipH="1">
            <a:off x="3009900" y="1398588"/>
            <a:ext cx="6832600" cy="1023937"/>
          </a:xfrm>
          <a:prstGeom prst="homePlate">
            <a:avLst>
              <a:gd name="adj" fmla="val 49985"/>
            </a:avLst>
          </a:prstGeom>
          <a:solidFill>
            <a:srgbClr val="FFFF99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100794" tIns="50397" rIns="100794" bIns="50397" anchor="ctr"/>
          <a:lstStyle/>
          <a:p>
            <a:r>
              <a:rPr lang="ru-RU" altLang="ru-RU" sz="3100" b="1">
                <a:solidFill>
                  <a:schemeClr val="tx1"/>
                </a:solidFill>
                <a:latin typeface="Calibri" pitchFamily="34" charset="0"/>
              </a:rPr>
              <a:t>Умение ставить перспективные цели</a:t>
            </a:r>
            <a:endParaRPr lang="ru-RU" altLang="ru-RU" sz="31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2538" name="Пятиугольник 7"/>
          <p:cNvSpPr>
            <a:spLocks noChangeArrowheads="1"/>
          </p:cNvSpPr>
          <p:nvPr/>
        </p:nvSpPr>
        <p:spPr bwMode="auto">
          <a:xfrm flipH="1">
            <a:off x="2336800" y="207963"/>
            <a:ext cx="7620000" cy="1023937"/>
          </a:xfrm>
          <a:prstGeom prst="homePlate">
            <a:avLst>
              <a:gd name="adj" fmla="val 49991"/>
            </a:avLst>
          </a:prstGeom>
          <a:solidFill>
            <a:srgbClr val="FFFF99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100794" tIns="50397" rIns="100794" bIns="50397" anchor="ctr"/>
          <a:lstStyle/>
          <a:p>
            <a:r>
              <a:rPr lang="ru-RU" altLang="ru-RU" sz="3100" b="1">
                <a:solidFill>
                  <a:schemeClr val="tx1"/>
                </a:solidFill>
                <a:latin typeface="Calibri" pitchFamily="34" charset="0"/>
              </a:rPr>
              <a:t>Активность учеников в учебном процессе</a:t>
            </a:r>
          </a:p>
        </p:txBody>
      </p:sp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16075" y="207963"/>
            <a:ext cx="7145338" cy="11287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chemeClr val="tx2">
                    <a:lumMod val="75000"/>
                  </a:schemeClr>
                </a:solidFill>
              </a:rPr>
              <a:t>Отрицательное отношение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8138" y="3765550"/>
            <a:ext cx="3729037" cy="1430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Неумение ставить цели, преодолевать трудности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83250" y="3802063"/>
            <a:ext cx="4019550" cy="12477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Слабая заинтересованность в успехах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2425" y="1731963"/>
            <a:ext cx="3730625" cy="13335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Бедность и узость мотивов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92813" y="1682750"/>
            <a:ext cx="3594100" cy="1422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Слабая нацеленность на оценку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97188" y="5526088"/>
            <a:ext cx="3730625" cy="16668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Отрицательное отношение к школе, учителям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500313" y="1336675"/>
            <a:ext cx="79375" cy="395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929063" y="1336675"/>
            <a:ext cx="635000" cy="24653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104063" y="1336675"/>
            <a:ext cx="317500" cy="3460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437188" y="1336675"/>
            <a:ext cx="793750" cy="24653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881563" y="1336675"/>
            <a:ext cx="79375" cy="41894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22475" y="525463"/>
            <a:ext cx="6430963" cy="16668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Безразличное отношение</a:t>
            </a:r>
            <a:endParaRPr lang="ru-RU" sz="22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84350" y="3303588"/>
            <a:ext cx="6669088" cy="34925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100" b="1" dirty="0"/>
              <a:t>Имеет те же характеристики, но подразумевает наличие способностей и возможностей при изменении ориентации достигнуть положительных результатов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960938" y="2192338"/>
            <a:ext cx="0" cy="1111250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d"/>
    <p:sndAc>
      <p:endSnd/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AWJJH2MPE6E2-1585558818-351</_dlc_DocId>
    <_dlc_DocIdUrl xmlns="4a252ca3-5a62-4c1c-90a6-29f4710e47f8">
      <Url>http://edu-sps.koiro.local/Kostroma_EDU/kos-sch-29/_layouts/15/DocIdRedir.aspx?ID=AWJJH2MPE6E2-1585558818-351</Url>
      <Description>AWJJH2MPE6E2-1585558818-351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2D64A8-9753-4DEC-939C-196164CE3316}"/>
</file>

<file path=customXml/itemProps2.xml><?xml version="1.0" encoding="utf-8"?>
<ds:datastoreItem xmlns:ds="http://schemas.openxmlformats.org/officeDocument/2006/customXml" ds:itemID="{8908A332-485E-4CD2-95B8-C6FE3110A9F0}"/>
</file>

<file path=customXml/itemProps3.xml><?xml version="1.0" encoding="utf-8"?>
<ds:datastoreItem xmlns:ds="http://schemas.openxmlformats.org/officeDocument/2006/customXml" ds:itemID="{2E0510E0-E3B4-4E55-A416-62379F68A500}"/>
</file>

<file path=customXml/itemProps4.xml><?xml version="1.0" encoding="utf-8"?>
<ds:datastoreItem xmlns:ds="http://schemas.openxmlformats.org/officeDocument/2006/customXml" ds:itemID="{175200EA-DAA1-442F-9A04-DEC03C64DB78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1161</TotalTime>
  <Words>419</Words>
  <Application>Microsoft Office PowerPoint</Application>
  <PresentationFormat>Произвольный</PresentationFormat>
  <Paragraphs>78</Paragraphs>
  <Slides>27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Остин</vt:lpstr>
      <vt:lpstr>Слайд 1</vt:lpstr>
      <vt:lpstr>Слайд 2</vt:lpstr>
      <vt:lpstr>Значение мотивации</vt:lpstr>
      <vt:lpstr>Слайд 4</vt:lpstr>
      <vt:lpstr>Слайд 5</vt:lpstr>
      <vt:lpstr>Слайд 6</vt:lpstr>
      <vt:lpstr>Слайд 7</vt:lpstr>
      <vt:lpstr>Слайд 8</vt:lpstr>
      <vt:lpstr>Слайд 9</vt:lpstr>
      <vt:lpstr>Анализ проведенных диагностик по мотивации учащихся к учебному процессу.</vt:lpstr>
      <vt:lpstr>Слайд 11</vt:lpstr>
      <vt:lpstr>Слайд 12</vt:lpstr>
      <vt:lpstr>Слайд 13</vt:lpstr>
      <vt:lpstr>Уровень школьной мотивации во 2-х классах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Рекомендации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на тему «Мотивация учебной деятельности учащихся и создание условий для ее реализации»</dc:title>
  <dc:subject>Мотивация учащихся</dc:subject>
  <dc:creator>Сазонов</dc:creator>
  <cp:keywords>мотивация</cp:keywords>
  <cp:lastModifiedBy>Пользователь</cp:lastModifiedBy>
  <cp:revision>126</cp:revision>
  <cp:lastPrinted>1601-01-01T00:00:00Z</cp:lastPrinted>
  <dcterms:created xsi:type="dcterms:W3CDTF">2011-12-12T08:51:30Z</dcterms:created>
  <dcterms:modified xsi:type="dcterms:W3CDTF">2015-03-25T11:10:19Z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15368c09-6c6b-409f-9f64-5fd24e23378b</vt:lpwstr>
  </property>
</Properties>
</file>