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26.11.2021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28596" y="3143248"/>
            <a:ext cx="8305800" cy="1143000"/>
          </a:xfrm>
        </p:spPr>
        <p:txBody>
          <a:bodyPr/>
          <a:lstStyle/>
          <a:p>
            <a:r>
              <a:rPr lang="ru-RU" b="1" dirty="0" smtClean="0"/>
              <a:t>МО </a:t>
            </a:r>
            <a:r>
              <a:rPr lang="ru-RU" b="1" dirty="0" err="1" smtClean="0"/>
              <a:t>межпредметных</a:t>
            </a:r>
            <a:r>
              <a:rPr lang="ru-RU" b="1" dirty="0" smtClean="0"/>
              <a:t> дисциплин</a:t>
            </a:r>
          </a:p>
          <a:p>
            <a:r>
              <a:rPr lang="ru-RU" dirty="0" smtClean="0"/>
              <a:t>Булатова О.Ю.</a:t>
            </a:r>
          </a:p>
          <a:p>
            <a:r>
              <a:rPr lang="ru-RU" dirty="0" smtClean="0"/>
              <a:t>Дмитриев А.С.</a:t>
            </a:r>
          </a:p>
          <a:p>
            <a:r>
              <a:rPr lang="ru-RU" dirty="0" smtClean="0"/>
              <a:t>Пургин А.В.</a:t>
            </a:r>
          </a:p>
          <a:p>
            <a:r>
              <a:rPr lang="ru-RU" dirty="0" err="1" smtClean="0"/>
              <a:t>Учеваткина</a:t>
            </a:r>
            <a:r>
              <a:rPr lang="ru-RU" dirty="0" smtClean="0"/>
              <a:t> Л.Г.</a:t>
            </a:r>
          </a:p>
          <a:p>
            <a:r>
              <a:rPr lang="ru-RU" dirty="0" smtClean="0"/>
              <a:t>Мельников В.О.</a:t>
            </a:r>
          </a:p>
          <a:p>
            <a:r>
              <a:rPr lang="ru-RU" dirty="0" err="1" smtClean="0"/>
              <a:t>Рук.МО</a:t>
            </a:r>
            <a:r>
              <a:rPr lang="ru-RU" dirty="0" smtClean="0"/>
              <a:t> Сафьянова А.А.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57158" y="857232"/>
            <a:ext cx="8305800" cy="1981200"/>
          </a:xfrm>
        </p:spPr>
        <p:txBody>
          <a:bodyPr/>
          <a:lstStyle/>
          <a:p>
            <a:r>
              <a:rPr lang="ru-RU" dirty="0" smtClean="0"/>
              <a:t>«Успех каждого ребенка»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478634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Вокальная студия </a:t>
            </a:r>
            <a:r>
              <a:rPr lang="ru-RU" dirty="0" smtClean="0"/>
              <a:t>(разностороннее развитие детей, интерес к музыке и создание благоприятной атмосферы для творческих способностей ребенка.</a:t>
            </a:r>
          </a:p>
          <a:p>
            <a:pPr>
              <a:buNone/>
            </a:pPr>
            <a:r>
              <a:rPr lang="ru-RU" u="sng" dirty="0" smtClean="0"/>
              <a:t>Трудности</a:t>
            </a:r>
            <a:r>
              <a:rPr lang="ru-RU" dirty="0" smtClean="0"/>
              <a:t>: нет необходимого количества аппаратуры для развития каждого ребенка.</a:t>
            </a:r>
          </a:p>
          <a:p>
            <a:pPr>
              <a:buNone/>
            </a:pPr>
            <a:r>
              <a:rPr lang="ru-RU" dirty="0" smtClean="0"/>
              <a:t>Предложений нет</a:t>
            </a:r>
          </a:p>
          <a:p>
            <a:pPr>
              <a:buNone/>
            </a:pPr>
            <a:r>
              <a:rPr lang="ru-RU" b="1" dirty="0" smtClean="0"/>
              <a:t> ГТО (</a:t>
            </a:r>
            <a:r>
              <a:rPr lang="ru-RU" dirty="0" smtClean="0"/>
              <a:t> укрепление здоровья, гармоничное и всестороннее развитие личности, воспитание патриотизма, повышение уровня физической подготовленности, ведение здорового образа жизни)</a:t>
            </a:r>
          </a:p>
          <a:p>
            <a:pPr>
              <a:buNone/>
            </a:pPr>
            <a:r>
              <a:rPr lang="ru-RU" b="1" u="sng" dirty="0" smtClean="0"/>
              <a:t>Отрицательные моменты</a:t>
            </a:r>
            <a:r>
              <a:rPr lang="ru-RU" b="1" dirty="0" smtClean="0"/>
              <a:t>: </a:t>
            </a:r>
            <a:r>
              <a:rPr lang="ru-RU" dirty="0" smtClean="0"/>
              <a:t>может быть и обязательная регистрация на официальном сайте, так как мы столкнулись с тем, что не все дети могут пройти ее самостоятельно; недостаток спортинвентаря и оборудования.</a:t>
            </a:r>
            <a:endParaRPr lang="ru-RU" b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219200"/>
          </a:xfrm>
        </p:spPr>
        <p:txBody>
          <a:bodyPr/>
          <a:lstStyle/>
          <a:p>
            <a:r>
              <a:rPr lang="ru-RU" dirty="0" smtClean="0"/>
              <a:t>Дополнительное образование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7209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u="sng" dirty="0" smtClean="0"/>
              <a:t>Волейбол</a:t>
            </a:r>
          </a:p>
          <a:p>
            <a:pPr>
              <a:buNone/>
            </a:pPr>
            <a:r>
              <a:rPr lang="ru-RU" u="sng" dirty="0" smtClean="0"/>
              <a:t>Футбол </a:t>
            </a:r>
          </a:p>
          <a:p>
            <a:pPr>
              <a:buNone/>
            </a:pPr>
            <a:r>
              <a:rPr lang="ru-RU" dirty="0" smtClean="0"/>
              <a:t>( развитие физических и морально-волевых качеств, участие в соревнованиях, воспитание командного духа, укрепление и сохранение здоровья, умение работать в команде, формирование личностных качеств).</a:t>
            </a:r>
          </a:p>
          <a:p>
            <a:pPr>
              <a:buNone/>
            </a:pPr>
            <a:r>
              <a:rPr lang="ru-RU" dirty="0" smtClean="0"/>
              <a:t>Отрицательные моменты: (нехватка </a:t>
            </a:r>
            <a:r>
              <a:rPr lang="ru-RU" dirty="0" err="1" smtClean="0"/>
              <a:t>спорт.инвентаря</a:t>
            </a:r>
            <a:r>
              <a:rPr lang="ru-RU" dirty="0" smtClean="0"/>
              <a:t> и оборудования для занятий </a:t>
            </a:r>
            <a:r>
              <a:rPr lang="ru-RU" dirty="0" smtClean="0">
                <a:solidFill>
                  <a:srgbClr val="FF0000"/>
                </a:solidFill>
              </a:rPr>
              <a:t>ОСТРАЯ НЕХВАТКА мячей</a:t>
            </a:r>
            <a:r>
              <a:rPr lang="ru-RU" dirty="0" smtClean="0"/>
              <a:t>)</a:t>
            </a:r>
          </a:p>
          <a:p>
            <a:pPr>
              <a:buNone/>
            </a:pPr>
            <a:endParaRPr lang="ru-RU" u="sng" dirty="0" smtClean="0"/>
          </a:p>
          <a:p>
            <a:pPr>
              <a:buNone/>
            </a:pPr>
            <a:r>
              <a:rPr lang="ru-RU" u="sng" dirty="0" smtClean="0"/>
              <a:t>Фитнес-аэробика ( </a:t>
            </a:r>
            <a:r>
              <a:rPr lang="ru-RU" dirty="0" smtClean="0"/>
              <a:t>оздоровление организма, развитие координации, выносливости и гибкости, </a:t>
            </a:r>
            <a:r>
              <a:rPr lang="ru-RU" dirty="0" smtClean="0"/>
              <a:t>формирование правильной и красивой осанки, </a:t>
            </a:r>
            <a:r>
              <a:rPr lang="ru-RU" dirty="0" err="1" smtClean="0"/>
              <a:t>стрессоустойчивость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u="sng" dirty="0" err="1" smtClean="0"/>
              <a:t>Черлинг</a:t>
            </a:r>
            <a:r>
              <a:rPr lang="ru-RU" u="sng" dirty="0" smtClean="0"/>
              <a:t>  </a:t>
            </a:r>
          </a:p>
          <a:p>
            <a:pPr>
              <a:buNone/>
            </a:pPr>
            <a:r>
              <a:rPr lang="ru-RU" dirty="0" smtClean="0"/>
              <a:t>( развитие физических и морально-волевых качеств, участие в соревнованиях, воспитание командного духа, укрепление и сохранение здоровья, умение работать в команде, формирование личностных качеств).</a:t>
            </a:r>
          </a:p>
          <a:p>
            <a:pPr>
              <a:buNone/>
            </a:pPr>
            <a:r>
              <a:rPr lang="ru-RU" dirty="0" smtClean="0"/>
              <a:t>Отрицательные моменты: (нехватка </a:t>
            </a:r>
            <a:r>
              <a:rPr lang="ru-RU" dirty="0" err="1" smtClean="0"/>
              <a:t>спорт.инвентаря</a:t>
            </a:r>
            <a:r>
              <a:rPr lang="ru-RU" dirty="0" smtClean="0"/>
              <a:t> и оборудования для занятий)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Внеурочная деятельность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Предложения: организация мастер-классов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Исследовательская деятельность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Предложения: выстраивание системы </a:t>
            </a:r>
            <a:r>
              <a:rPr lang="ru-RU" dirty="0" err="1" smtClean="0"/>
              <a:t>профориентационных</a:t>
            </a:r>
            <a:r>
              <a:rPr lang="ru-RU" dirty="0" smtClean="0"/>
              <a:t> мероприятий.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Олимпиадное движение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A4C86B-0BB7-4FF4-9CA4-9B9E074C5A77}"/>
</file>

<file path=customXml/itemProps2.xml><?xml version="1.0" encoding="utf-8"?>
<ds:datastoreItem xmlns:ds="http://schemas.openxmlformats.org/officeDocument/2006/customXml" ds:itemID="{CACA9D34-E015-4B82-8FF3-7A6799D23E1D}"/>
</file>

<file path=customXml/itemProps3.xml><?xml version="1.0" encoding="utf-8"?>
<ds:datastoreItem xmlns:ds="http://schemas.openxmlformats.org/officeDocument/2006/customXml" ds:itemID="{7E7B73A4-D4A1-4040-9B83-52AF1AE21D76}"/>
</file>

<file path=customXml/itemProps4.xml><?xml version="1.0" encoding="utf-8"?>
<ds:datastoreItem xmlns:ds="http://schemas.openxmlformats.org/officeDocument/2006/customXml" ds:itemID="{F623A86B-B384-45F4-AE8E-C6BF03B50ABC}"/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98</TotalTime>
  <Words>192</Words>
  <PresentationFormat>Экран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Бумажная</vt:lpstr>
      <vt:lpstr>«Успех каждого ребенка»</vt:lpstr>
      <vt:lpstr>Дополнительное образование</vt:lpstr>
      <vt:lpstr>Внеурочная деятельность</vt:lpstr>
      <vt:lpstr>Исследовательская деятельность</vt:lpstr>
      <vt:lpstr>Олимпиадное движение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«Успех каждого ребенка»</dc:title>
  <cp:lastModifiedBy>пользователь</cp:lastModifiedBy>
  <cp:revision>13</cp:revision>
  <dcterms:modified xsi:type="dcterms:W3CDTF">2021-11-26T12:46:23Z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</Properties>
</file>