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056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096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9206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491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4174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038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4942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4972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968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262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944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271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243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889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972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5943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310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143D373-68D6-4BED-A06B-0965D979F58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A06EA79-5248-4547-A841-9302E7329A3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223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4371" y="2227956"/>
            <a:ext cx="9144000" cy="23876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Педагогический совет 26.11.2021</a:t>
            </a:r>
            <a:br>
              <a:rPr lang="ru-RU" sz="4000" dirty="0" smtClean="0"/>
            </a:br>
            <a:r>
              <a:rPr lang="ru-RU" sz="4000" dirty="0" smtClean="0"/>
              <a:t>Создание условий реализации в школе национального проекта «Успех каждого ребенка» в рамках национальной стратегии «Образование»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0625" y="4840634"/>
            <a:ext cx="9144000" cy="1655762"/>
          </a:xfrm>
        </p:spPr>
        <p:txBody>
          <a:bodyPr/>
          <a:lstStyle/>
          <a:p>
            <a:r>
              <a:rPr lang="ru-RU" dirty="0" smtClean="0"/>
              <a:t>МО естественно – научных дисциплин</a:t>
            </a:r>
          </a:p>
          <a:p>
            <a:r>
              <a:rPr lang="ru-RU" dirty="0" smtClean="0"/>
              <a:t>МБОУ СОШ № 29 г. Костромы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8714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Направление: Дополнительное образование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Положительные моменты: ДО реализуется в школе на постоянно основе, в том числе и платной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Трудности: малый набор групп по определенным направлениям</a:t>
            </a:r>
          </a:p>
          <a:p>
            <a:endParaRPr lang="ru-RU" sz="2400" dirty="0" smtClean="0"/>
          </a:p>
          <a:p>
            <a:r>
              <a:rPr lang="ru-RU" sz="2400" dirty="0" smtClean="0"/>
              <a:t>Предложения: расширить охват детей, задействованных в дополнительном образовании в рамках школы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510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Направление: Внеурочная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Положительные моменты: Реализуется в школе на постоянной основе, носит разноплановый характер, у детей есть возможность выбора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4349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Направление: исследовательская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157" y="2237740"/>
            <a:ext cx="10056997" cy="34163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Положительные моменты: есть исследовательские проекты по предметам естественно – научного цикла, ставшие победителями и призерами муниципального, регионального и федерального уровней</a:t>
            </a:r>
          </a:p>
          <a:p>
            <a:r>
              <a:rPr lang="ru-RU" sz="2400" dirty="0" smtClean="0"/>
              <a:t>Трудности: бывают случаи, когда выполнение исследовательских работ учащимися носит фиктивный характер</a:t>
            </a:r>
          </a:p>
          <a:p>
            <a:r>
              <a:rPr lang="ru-RU" sz="2400" dirty="0" smtClean="0"/>
              <a:t>Предложения: проведение школьных мероприятий, направленных на повышение интереса учащихся к исследовательской деятельности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54253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Направление: олимпиадное движение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0887" y="2420620"/>
            <a:ext cx="10479028" cy="34163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Положительные моменты: наличие победителей и призеров муниципального уровня, большое количества желающих принять участие в школьном этапе Всероссийском олимпиады школьников  по предметам естественно – научного цикла, активность учащихся в дистанционном олимпиадном движении</a:t>
            </a:r>
          </a:p>
          <a:p>
            <a:r>
              <a:rPr lang="ru-RU" sz="2400" dirty="0" smtClean="0"/>
              <a:t>Трудности: имеют место случаи, когда участие в олимпиаде носит номинальный характер</a:t>
            </a:r>
          </a:p>
          <a:p>
            <a:r>
              <a:rPr lang="ru-RU" sz="2400" dirty="0" smtClean="0"/>
              <a:t>Предложения: найти метод стимулирования высокоодаренных и мотивированных учащихся; выделить ресурсы на дополнительные занятия с ними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50113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Направление: воспитательная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5249" y="2293033"/>
            <a:ext cx="11099410" cy="3882683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Положительные моменты: </a:t>
            </a:r>
            <a:endParaRPr lang="ru-RU" sz="2400" dirty="0" smtClean="0"/>
          </a:p>
          <a:p>
            <a:pPr>
              <a:buNone/>
            </a:pPr>
            <a:r>
              <a:rPr lang="ru-RU" sz="2000" dirty="0" smtClean="0"/>
              <a:t>Сформирован </a:t>
            </a:r>
            <a:r>
              <a:rPr lang="ru-RU" sz="2000" dirty="0" smtClean="0"/>
              <a:t>отряд «Юный эколог», функционирующий на систематической основе. Его основная цель – способствовать формированию экологических компетенций учащихся, воспитать «экологически нравственную» личность. Члены отряда активно участвуют в экологических мероприятиях школьного, муниципального, регионального и федерального уровней. Имеют много призовых мест и наград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smtClean="0"/>
              <a:t>  </a:t>
            </a:r>
            <a:r>
              <a:rPr lang="ru-RU" sz="2000" dirty="0" smtClean="0"/>
              <a:t>Участие в мероприятиях по </a:t>
            </a:r>
            <a:r>
              <a:rPr lang="ru-RU" sz="2000" dirty="0" err="1" smtClean="0"/>
              <a:t>фин</a:t>
            </a:r>
            <a:r>
              <a:rPr lang="ru-RU" sz="2000" dirty="0" smtClean="0"/>
              <a:t> грамотности</a:t>
            </a:r>
            <a:endParaRPr lang="ru-RU" sz="2000" dirty="0" smtClean="0"/>
          </a:p>
          <a:p>
            <a:r>
              <a:rPr lang="ru-RU" sz="2400" dirty="0" smtClean="0"/>
              <a:t>Трудности: «Юный эколог» сформирован на базе одного класса</a:t>
            </a:r>
          </a:p>
          <a:p>
            <a:r>
              <a:rPr lang="ru-RU" sz="2400" dirty="0" smtClean="0"/>
              <a:t>Предложения: расширить количество участников отряда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82400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Направление: предметные недели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Положительные моменты: подобные мероприятия проводятся учителями МО естественно – научных дисциплин. Охват – вся школа. Происходит тематическое оформление школьного пространства и проводятся предметные мероприятия с детьми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932528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554E02-5F09-4483-B2FB-AB21912BB1C4}"/>
</file>

<file path=customXml/itemProps2.xml><?xml version="1.0" encoding="utf-8"?>
<ds:datastoreItem xmlns:ds="http://schemas.openxmlformats.org/officeDocument/2006/customXml" ds:itemID="{73C964F5-8359-41D6-9418-B1F4DFE5265C}"/>
</file>

<file path=customXml/itemProps3.xml><?xml version="1.0" encoding="utf-8"?>
<ds:datastoreItem xmlns:ds="http://schemas.openxmlformats.org/officeDocument/2006/customXml" ds:itemID="{D34B9C83-309E-48CD-A842-FECC7FD76B26}"/>
</file>

<file path=customXml/itemProps4.xml><?xml version="1.0" encoding="utf-8"?>
<ds:datastoreItem xmlns:ds="http://schemas.openxmlformats.org/officeDocument/2006/customXml" ds:itemID="{210CF47E-41AB-43DC-88D9-47B59913939B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113</TotalTime>
  <Words>316</Words>
  <Application>Microsoft Office PowerPoint</Application>
  <PresentationFormat>Произвольный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Ион (конференц-зал)</vt:lpstr>
      <vt:lpstr>Педагогический совет 26.11.2021 Создание условий реализации в школе национального проекта «Успех каждого ребенка» в рамках национальной стратегии «Образование»</vt:lpstr>
      <vt:lpstr>Направление: Дополнительное образование </vt:lpstr>
      <vt:lpstr>Направление: Внеурочная деятельность</vt:lpstr>
      <vt:lpstr>Направление: исследовательская деятельность</vt:lpstr>
      <vt:lpstr>Направление: олимпиадное движение</vt:lpstr>
      <vt:lpstr>Направление: воспитательная деятельность</vt:lpstr>
      <vt:lpstr>Направление: предметные недели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26.11.2021 Создание условий реализации в школе национального проекта «Успех каждого ребенка» в рамках национальной стратегии «Образование»</dc:title>
  <dc:creator>Школа №29</dc:creator>
  <cp:lastModifiedBy>пользователь</cp:lastModifiedBy>
  <cp:revision>7</cp:revision>
  <dcterms:created xsi:type="dcterms:W3CDTF">2021-11-26T06:20:08Z</dcterms:created>
  <dcterms:modified xsi:type="dcterms:W3CDTF">2021-11-26T08:32:28Z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