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108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18" Type="http://schemas.openxmlformats.org/officeDocument/2006/relationships/customXml" Target="../customXml/item4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92697"/>
            <a:ext cx="7772400" cy="2088231"/>
          </a:xfrm>
        </p:spPr>
        <p:txBody>
          <a:bodyPr/>
          <a:lstStyle/>
          <a:p>
            <a:r>
              <a:rPr lang="ru-RU" dirty="0" smtClean="0"/>
              <a:t>«Успех каждого ребёнка»</a:t>
            </a:r>
            <a:br>
              <a:rPr lang="ru-RU" dirty="0" smtClean="0"/>
            </a:br>
            <a:r>
              <a:rPr lang="ru-RU" dirty="0" smtClean="0"/>
              <a:t>МО гуманитарных дисциплин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endParaRPr lang="ru-RU" dirty="0" smtClean="0"/>
          </a:p>
          <a:p>
            <a:pPr algn="l"/>
            <a:r>
              <a:rPr lang="ru-RU" dirty="0" smtClean="0"/>
              <a:t>-</a:t>
            </a:r>
          </a:p>
          <a:p>
            <a:pPr algn="l"/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Дополнительное образование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+ Организация театральной студии «Новаторы»  , «Видеостудия»; английского клуба «Диалог»; </a:t>
            </a:r>
            <a:r>
              <a:rPr lang="ru-RU" dirty="0" smtClean="0"/>
              <a:t> осуществляется подготовка </a:t>
            </a:r>
            <a:r>
              <a:rPr lang="ru-RU" dirty="0" smtClean="0"/>
              <a:t>к экзаменам.</a:t>
            </a:r>
          </a:p>
          <a:p>
            <a:r>
              <a:rPr lang="ru-RU" dirty="0" smtClean="0"/>
              <a:t>- Небольшое количество детей посещают ДО.</a:t>
            </a:r>
          </a:p>
          <a:p>
            <a:r>
              <a:rPr lang="ru-RU" dirty="0" smtClean="0"/>
              <a:t>!повышение мотивации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Внеурочная деятельность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+ Образовательный туризм в рамках предмета ( история).</a:t>
            </a:r>
          </a:p>
          <a:p>
            <a:r>
              <a:rPr lang="ru-RU" dirty="0" smtClean="0"/>
              <a:t>- Перегруженность как у учащихся, так и у педагогов в связи с  отсутствием специальных кадров.</a:t>
            </a:r>
          </a:p>
          <a:p>
            <a:r>
              <a:rPr lang="ru-RU" dirty="0" smtClean="0"/>
              <a:t>! Приглашение к сотрудничеству коллег из УДО. ( На примере кружка «Диалог» по английскому языку)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Исследовательская деятельность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+ Исследовательская деятельность через классное руководство.</a:t>
            </a:r>
          </a:p>
          <a:p>
            <a:r>
              <a:rPr lang="ru-RU" dirty="0" smtClean="0"/>
              <a:t>- Дополнительная нагрузка для участников ОП; стрессовая ситуация ( переоценка возможностей учащихся, технические накладки); маленький </a:t>
            </a:r>
            <a:r>
              <a:rPr lang="ru-RU" dirty="0" smtClean="0"/>
              <a:t>процент участников. </a:t>
            </a:r>
            <a:endParaRPr lang="ru-RU" dirty="0" smtClean="0"/>
          </a:p>
          <a:p>
            <a:r>
              <a:rPr lang="ru-RU" dirty="0" smtClean="0"/>
              <a:t>!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Олимпиадное движение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+ Участие детей в олимпиадах</a:t>
            </a:r>
          </a:p>
          <a:p>
            <a:r>
              <a:rPr lang="ru-RU" dirty="0" smtClean="0"/>
              <a:t>- Небольшое количество учащихся принимают участие по отдельным предметам из-за сложности выполнения: ( иностранный язык).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Волонтёрское движение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+ Через классное руководство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Система сопровождения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+ учёт индивидуальных особенностей учащихся с ОВЗ , а также одарённых учащихся ( участие в конкурсах различного уровня, олимпиадах). </a:t>
            </a:r>
          </a:p>
          <a:p>
            <a:r>
              <a:rPr lang="ru-RU" dirty="0" smtClean="0"/>
              <a:t>-низкий уровень познавательных способностей у обучающихся с ОВЗ.</a:t>
            </a:r>
          </a:p>
          <a:p>
            <a:r>
              <a:rPr lang="ru-RU" dirty="0" smtClean="0"/>
              <a:t>!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Предметные недели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+Проведение предметных недель по русскому языку, истории.</a:t>
            </a:r>
          </a:p>
          <a:p>
            <a:r>
              <a:rPr lang="ru-RU" smtClean="0"/>
              <a:t>- иностранный язык…?</a:t>
            </a:r>
            <a:endParaRPr lang="ru-RU" dirty="0" smtClean="0"/>
          </a:p>
          <a:p>
            <a:r>
              <a:rPr lang="ru-RU" dirty="0" smtClean="0"/>
              <a:t>- Дополнительная нагрузка</a:t>
            </a:r>
          </a:p>
          <a:p>
            <a:r>
              <a:rPr lang="ru-RU" dirty="0" smtClean="0"/>
              <a:t>! Объединение предметов по циклам: гуманитарный, естественно-математический и др.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Воспитательная деятельность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+ Знакомство детей с принципами уважения человеческого достоинства; совместное решение проблем и разделение труда при выполнении дела; уверенность в себе и своих силах.</a:t>
            </a:r>
          </a:p>
          <a:p>
            <a:r>
              <a:rPr lang="ru-RU" dirty="0" smtClean="0"/>
              <a:t>-индивидуальный подход.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135728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E7A85887BC00AB4B902C95D0D0122006" ma:contentTypeVersion="49" ma:contentTypeDescription="Создание документа." ma:contentTypeScope="" ma:versionID="e1beba7d97727391086f3c76e5681afa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644226da6f114a0b9638dd6372d57a13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A0F1582-7E2E-45FE-A0D6-5789B2C54488}"/>
</file>

<file path=customXml/itemProps2.xml><?xml version="1.0" encoding="utf-8"?>
<ds:datastoreItem xmlns:ds="http://schemas.openxmlformats.org/officeDocument/2006/customXml" ds:itemID="{8FF2CC49-DC51-4818-BFD9-BA4971E08635}"/>
</file>

<file path=customXml/itemProps3.xml><?xml version="1.0" encoding="utf-8"?>
<ds:datastoreItem xmlns:ds="http://schemas.openxmlformats.org/officeDocument/2006/customXml" ds:itemID="{DA57E271-16DB-4CDE-BF68-395609049B71}"/>
</file>

<file path=customXml/itemProps4.xml><?xml version="1.0" encoding="utf-8"?>
<ds:datastoreItem xmlns:ds="http://schemas.openxmlformats.org/officeDocument/2006/customXml" ds:itemID="{4FE66BF6-9EEC-4408-9147-D87B055E63AD}"/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244</Words>
  <Application>Microsoft Office PowerPoint</Application>
  <PresentationFormat>Экран (4:3)</PresentationFormat>
  <Paragraphs>32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2" baseType="lpstr">
      <vt:lpstr>Arial</vt:lpstr>
      <vt:lpstr>Calibri</vt:lpstr>
      <vt:lpstr>Тема Office</vt:lpstr>
      <vt:lpstr>«Успех каждого ребёнка» МО гуманитарных дисциплин</vt:lpstr>
      <vt:lpstr>Дополнительное образование</vt:lpstr>
      <vt:lpstr>Внеурочная деятельность</vt:lpstr>
      <vt:lpstr>Исследовательская деятельность</vt:lpstr>
      <vt:lpstr>Олимпиадное движение</vt:lpstr>
      <vt:lpstr>Волонтёрское движение</vt:lpstr>
      <vt:lpstr>Система сопровождения</vt:lpstr>
      <vt:lpstr>Предметные недели</vt:lpstr>
      <vt:lpstr>Воспитательная деятельность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«Успех каждого ребёнка»</dc:title>
  <dc:creator>DNS</dc:creator>
  <cp:lastModifiedBy>Школа №29</cp:lastModifiedBy>
  <cp:revision>7</cp:revision>
  <dcterms:created xsi:type="dcterms:W3CDTF">2021-11-25T18:21:16Z</dcterms:created>
  <dcterms:modified xsi:type="dcterms:W3CDTF">2021-11-26T12:21:09Z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0x010100E7A85887BC00AB4B902C95D0D0122006</vt:lpwstr>
  </property>
</Properties>
</file>