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30C675B-3976-491D-A602-5B812BD59CB1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A5A8CC0-F3C5-4A6C-894D-D39554FA52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Корректирование системы управления качеством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Педагогический совет</a:t>
            </a:r>
            <a:br>
              <a:rPr lang="ru-RU" dirty="0" smtClean="0"/>
            </a:br>
            <a:r>
              <a:rPr lang="ru-RU" dirty="0" smtClean="0"/>
              <a:t>31.05.2023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задачи на 2022-2023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86152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Организация введения обновленных ФГОС на уровне начального общего и среднего общего образования.</a:t>
            </a:r>
          </a:p>
          <a:p>
            <a:r>
              <a:rPr lang="ru-RU" dirty="0" smtClean="0"/>
              <a:t>Корректировка работы по проектно-исследовательской деятельности в школе: внесение изменений в НЛА, планирование проектной деятельности  на год, соблюдение единых требований к оформлению проектов,  соблюдение и контроль единых требований к оцениванию проектов</a:t>
            </a:r>
          </a:p>
          <a:p>
            <a:r>
              <a:rPr lang="ru-RU" dirty="0" smtClean="0"/>
              <a:t>Организовать системную работу по формированию функциональной грамотности</a:t>
            </a:r>
          </a:p>
          <a:p>
            <a:r>
              <a:rPr lang="ru-RU" dirty="0" smtClean="0"/>
              <a:t>Продолжить работу по реализации преемственности между уровнями образования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u="sng" dirty="0" smtClean="0"/>
              <a:t>Введение ФГОС с 1.09. 2022 года (1,5 классы): </a:t>
            </a:r>
          </a:p>
          <a:p>
            <a:r>
              <a:rPr lang="ru-RU" dirty="0" smtClean="0"/>
              <a:t>новые рабочие программы, новые КИМ, система оценивания планируемых результатов и индивидуальных достижений. </a:t>
            </a:r>
          </a:p>
          <a:p>
            <a:r>
              <a:rPr lang="ru-RU" dirty="0" smtClean="0"/>
              <a:t>С 1.09.2022 года – инновационная площадка по введению ФГ.</a:t>
            </a:r>
          </a:p>
          <a:p>
            <a:r>
              <a:rPr lang="ru-RU" dirty="0" smtClean="0"/>
              <a:t>Проведен внешний мониторинг оценивания математической грамотности в 8 классах.</a:t>
            </a:r>
          </a:p>
          <a:p>
            <a:r>
              <a:rPr lang="ru-RU" dirty="0" smtClean="0"/>
              <a:t>Посещены </a:t>
            </a:r>
            <a:r>
              <a:rPr lang="ru-RU" dirty="0" err="1" smtClean="0"/>
              <a:t>вебинары</a:t>
            </a:r>
            <a:r>
              <a:rPr lang="ru-RU" dirty="0" smtClean="0"/>
              <a:t> ФГ </a:t>
            </a:r>
          </a:p>
          <a:p>
            <a:r>
              <a:rPr lang="ru-RU" dirty="0" smtClean="0"/>
              <a:t>Локальные акты по проектной деятельности старые, западает в 5-8 классах, не по всем предметам.</a:t>
            </a:r>
          </a:p>
          <a:p>
            <a:r>
              <a:rPr lang="ru-RU" dirty="0" smtClean="0"/>
              <a:t>Снижается участие в детских конкурсах. Участвую одни и те же дети. </a:t>
            </a:r>
          </a:p>
          <a:p>
            <a:r>
              <a:rPr lang="ru-RU" dirty="0" smtClean="0"/>
              <a:t>Преемственность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Перспективы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ФГОС начальная школа, 5-6 классы, 10 класс. Обновление РП, КИМ, нормативных документов.</a:t>
            </a:r>
          </a:p>
          <a:p>
            <a:pPr>
              <a:buNone/>
            </a:pPr>
            <a:r>
              <a:rPr lang="ru-RU" dirty="0" smtClean="0"/>
              <a:t>Программа внеурочной деятельности по функциональной грамотности, ведение внеурочной деятельности (в исследованиях будут принимать все учащиеся)</a:t>
            </a:r>
          </a:p>
          <a:p>
            <a:pPr>
              <a:buNone/>
            </a:pPr>
            <a:r>
              <a:rPr lang="ru-RU" dirty="0" smtClean="0"/>
              <a:t>Работа по преемственности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CE3839-22E6-4549-879C-FDEEE789A9D7}"/>
</file>

<file path=customXml/itemProps2.xml><?xml version="1.0" encoding="utf-8"?>
<ds:datastoreItem xmlns:ds="http://schemas.openxmlformats.org/officeDocument/2006/customXml" ds:itemID="{21163374-A03C-4A9D-8882-43EC6A539033}"/>
</file>

<file path=customXml/itemProps3.xml><?xml version="1.0" encoding="utf-8"?>
<ds:datastoreItem xmlns:ds="http://schemas.openxmlformats.org/officeDocument/2006/customXml" ds:itemID="{9AED59F4-7D13-40B8-A52E-F54E584E5200}"/>
</file>

<file path=customXml/itemProps4.xml><?xml version="1.0" encoding="utf-8"?>
<ds:datastoreItem xmlns:ds="http://schemas.openxmlformats.org/officeDocument/2006/customXml" ds:itemID="{27813CF9-C5D9-4A4D-B84A-47985ADCC1ED}"/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221</TotalTime>
  <Words>194</Words>
  <Application>Microsoft Office PowerPoint</Application>
  <PresentationFormat>Экран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Calibri</vt:lpstr>
      <vt:lpstr>Cambria</vt:lpstr>
      <vt:lpstr>Franklin Gothic Book</vt:lpstr>
      <vt:lpstr>Perpetua</vt:lpstr>
      <vt:lpstr>Wingdings 2</vt:lpstr>
      <vt:lpstr>Справедливость</vt:lpstr>
      <vt:lpstr>Педагогический совет 31.05.2023</vt:lpstr>
      <vt:lpstr>Основные задачи на 2022-2023</vt:lpstr>
      <vt:lpstr>Проблемы:</vt:lpstr>
      <vt:lpstr>Перспективы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26.05.2022</dc:title>
  <dc:creator>Ольга Юрьевна</dc:creator>
  <cp:lastModifiedBy>User</cp:lastModifiedBy>
  <cp:revision>33</cp:revision>
  <dcterms:created xsi:type="dcterms:W3CDTF">2022-05-24T16:52:18Z</dcterms:created>
  <dcterms:modified xsi:type="dcterms:W3CDTF">2023-05-30T12:38:06Z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