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diagrams/data1.xml" ContentType="application/vnd.openxmlformats-officedocument.drawingml.diagramData+xml"/>
  <Override PartName="/ppt/diagrams/data3.xml" ContentType="application/vnd.openxmlformats-officedocument.drawingml.diagramData+xml"/>
  <Override PartName="/ppt/diagrams/data2.xml" ContentType="application/vnd.openxmlformats-officedocument.drawingml.diagramData+xml"/>
  <Override PartName="/ppt/presentation.xml" ContentType="application/vnd.openxmlformats-officedocument.presentationml.presentation.main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s/slide9.xml" ContentType="application/vnd.openxmlformats-officedocument.presentationml.slide+xml"/>
  <Override PartName="/ppt/slideLayouts/slideLayout2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diagrams/layout3.xml" ContentType="application/vnd.openxmlformats-officedocument.drawingml.diagramLayout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theme/theme1.xml" ContentType="application/vnd.openxmlformats-officedocument.theme+xml"/>
  <Override PartName="/ppt/diagrams/colors2.xml" ContentType="application/vnd.openxmlformats-officedocument.drawingml.diagramColors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4" r:id="rId3"/>
    <p:sldId id="257" r:id="rId4"/>
    <p:sldId id="258" r:id="rId5"/>
    <p:sldId id="259" r:id="rId6"/>
    <p:sldId id="260" r:id="rId7"/>
    <p:sldId id="261" r:id="rId8"/>
    <p:sldId id="262" r:id="rId9"/>
    <p:sldId id="263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18" Type="http://schemas.openxmlformats.org/officeDocument/2006/relationships/customXml" Target="../customXml/item4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17" Type="http://schemas.openxmlformats.org/officeDocument/2006/relationships/customXml" Target="../customXml/item3.xml"/><Relationship Id="rId2" Type="http://schemas.openxmlformats.org/officeDocument/2006/relationships/slide" Target="slides/slide1.xml"/><Relationship Id="rId16" Type="http://schemas.openxmlformats.org/officeDocument/2006/relationships/customXml" Target="../customXml/item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customXml" Target="../customXml/item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4921480-4EF2-402A-9A27-94DF9051F8FD}" type="doc">
      <dgm:prSet loTypeId="urn:microsoft.com/office/officeart/2005/8/layout/equation2" loCatId="process" qsTypeId="urn:microsoft.com/office/officeart/2005/8/quickstyle/simple1" qsCatId="simple" csTypeId="urn:microsoft.com/office/officeart/2005/8/colors/accent1_2" csCatId="accent1" phldr="1"/>
      <dgm:spPr/>
    </dgm:pt>
    <dgm:pt modelId="{55C3021E-F435-46CD-BE20-28D7507CEEE4}">
      <dgm:prSet phldrT="[Текст]" custT="1"/>
      <dgm:spPr>
        <a:solidFill>
          <a:srgbClr val="00B0F0"/>
        </a:solidFill>
      </dgm:spPr>
      <dgm:t>
        <a:bodyPr/>
        <a:lstStyle/>
        <a:p>
          <a:r>
            <a:rPr lang="ru-RU" sz="16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Комплексно – целевая программа работы школы </a:t>
          </a:r>
          <a:r>
            <a:rPr lang="ru-RU" sz="18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(режим развития)</a:t>
          </a:r>
          <a:endParaRPr lang="ru-RU" sz="1800" dirty="0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</dgm:t>
    </dgm:pt>
    <dgm:pt modelId="{7D673A20-0E0A-475F-B86C-76328DE38A0B}" type="parTrans" cxnId="{F4E23291-205F-4906-8FD3-FAAB333DA359}">
      <dgm:prSet/>
      <dgm:spPr/>
      <dgm:t>
        <a:bodyPr/>
        <a:lstStyle/>
        <a:p>
          <a:endParaRPr lang="ru-RU"/>
        </a:p>
      </dgm:t>
    </dgm:pt>
    <dgm:pt modelId="{C5EAD5EE-6757-4AA4-BD4C-072419B5F05E}" type="sibTrans" cxnId="{F4E23291-205F-4906-8FD3-FAAB333DA359}">
      <dgm:prSet/>
      <dgm:spPr/>
      <dgm:t>
        <a:bodyPr/>
        <a:lstStyle/>
        <a:p>
          <a:endParaRPr lang="ru-RU"/>
        </a:p>
      </dgm:t>
    </dgm:pt>
    <dgm:pt modelId="{70F2BDB9-2B89-4D2D-A2A6-59B63DFB4954}">
      <dgm:prSet phldrT="[Текст]" custT="1"/>
      <dgm:spPr>
        <a:solidFill>
          <a:schemeClr val="accent4">
            <a:lumMod val="60000"/>
            <a:lumOff val="40000"/>
          </a:schemeClr>
        </a:solidFill>
      </dgm:spPr>
      <dgm:t>
        <a:bodyPr/>
        <a:lstStyle/>
        <a:p>
          <a:r>
            <a:rPr lang="ru-RU" sz="1600" b="1" dirty="0" smtClean="0">
              <a:latin typeface="Times New Roman" pitchFamily="18" charset="0"/>
              <a:cs typeface="Times New Roman" pitchFamily="18" charset="0"/>
            </a:rPr>
            <a:t>Годовая циклограмма работы школы</a:t>
          </a:r>
          <a:endParaRPr lang="ru-RU" sz="1600" dirty="0" smtClean="0">
            <a:latin typeface="Times New Roman" pitchFamily="18" charset="0"/>
            <a:cs typeface="Times New Roman" pitchFamily="18" charset="0"/>
          </a:endParaRPr>
        </a:p>
        <a:p>
          <a:r>
            <a:rPr lang="ru-RU" sz="1600" b="1" dirty="0" smtClean="0">
              <a:latin typeface="Times New Roman" pitchFamily="18" charset="0"/>
              <a:cs typeface="Times New Roman" pitchFamily="18" charset="0"/>
            </a:rPr>
            <a:t>(режим функционирования)</a:t>
          </a:r>
          <a:endParaRPr lang="ru-RU" sz="1600" dirty="0">
            <a:latin typeface="Times New Roman" pitchFamily="18" charset="0"/>
            <a:cs typeface="Times New Roman" pitchFamily="18" charset="0"/>
          </a:endParaRPr>
        </a:p>
      </dgm:t>
    </dgm:pt>
    <dgm:pt modelId="{ED734F99-65C0-4160-899A-F3CEBAC23809}" type="parTrans" cxnId="{793A4C7A-7EEB-4D26-BCA5-0D1CC31A6FD5}">
      <dgm:prSet/>
      <dgm:spPr/>
      <dgm:t>
        <a:bodyPr/>
        <a:lstStyle/>
        <a:p>
          <a:endParaRPr lang="ru-RU"/>
        </a:p>
      </dgm:t>
    </dgm:pt>
    <dgm:pt modelId="{2E919707-C5AD-4FCB-ADD4-E6E403ED2C91}" type="sibTrans" cxnId="{793A4C7A-7EEB-4D26-BCA5-0D1CC31A6FD5}">
      <dgm:prSet/>
      <dgm:spPr/>
      <dgm:t>
        <a:bodyPr/>
        <a:lstStyle/>
        <a:p>
          <a:endParaRPr lang="ru-RU"/>
        </a:p>
      </dgm:t>
    </dgm:pt>
    <dgm:pt modelId="{97827DAD-1E47-466D-919B-22BAF0F98DCC}">
      <dgm:prSet phldrT="[Текст]"/>
      <dgm:spPr/>
      <dgm:t>
        <a:bodyPr/>
        <a:lstStyle/>
        <a:p>
          <a:r>
            <a:rPr lang="ru-RU" dirty="0" smtClean="0"/>
            <a:t>План работы </a:t>
          </a:r>
          <a:r>
            <a:rPr lang="ru-RU" dirty="0" smtClean="0"/>
            <a:t>школы </a:t>
          </a:r>
          <a:endParaRPr lang="ru-RU" dirty="0" smtClean="0"/>
        </a:p>
        <a:p>
          <a:r>
            <a:rPr lang="ru-RU" dirty="0" smtClean="0"/>
            <a:t>2015-2016 </a:t>
          </a:r>
          <a:r>
            <a:rPr lang="ru-RU" dirty="0" smtClean="0"/>
            <a:t>учебный год</a:t>
          </a:r>
          <a:endParaRPr lang="ru-RU" dirty="0"/>
        </a:p>
      </dgm:t>
    </dgm:pt>
    <dgm:pt modelId="{7F903E98-A63C-4E25-8DF7-B33CFF187DD3}" type="parTrans" cxnId="{A5AE3320-C36C-4E40-AD2B-A2A23DACE62C}">
      <dgm:prSet/>
      <dgm:spPr/>
      <dgm:t>
        <a:bodyPr/>
        <a:lstStyle/>
        <a:p>
          <a:endParaRPr lang="ru-RU"/>
        </a:p>
      </dgm:t>
    </dgm:pt>
    <dgm:pt modelId="{9E75BD17-6236-4554-96F8-D340D57462C8}" type="sibTrans" cxnId="{A5AE3320-C36C-4E40-AD2B-A2A23DACE62C}">
      <dgm:prSet/>
      <dgm:spPr/>
      <dgm:t>
        <a:bodyPr/>
        <a:lstStyle/>
        <a:p>
          <a:endParaRPr lang="ru-RU"/>
        </a:p>
      </dgm:t>
    </dgm:pt>
    <dgm:pt modelId="{DCE7BC0D-9175-47FE-B723-12751B7BF145}" type="pres">
      <dgm:prSet presAssocID="{64921480-4EF2-402A-9A27-94DF9051F8FD}" presName="Name0" presStyleCnt="0">
        <dgm:presLayoutVars>
          <dgm:dir/>
          <dgm:resizeHandles val="exact"/>
        </dgm:presLayoutVars>
      </dgm:prSet>
      <dgm:spPr/>
    </dgm:pt>
    <dgm:pt modelId="{A9E0E70D-7ACD-4C6D-ADCD-1E8A74A67E6E}" type="pres">
      <dgm:prSet presAssocID="{64921480-4EF2-402A-9A27-94DF9051F8FD}" presName="vNodes" presStyleCnt="0"/>
      <dgm:spPr/>
    </dgm:pt>
    <dgm:pt modelId="{34F34F1B-837D-424C-B824-5B794A1A3B35}" type="pres">
      <dgm:prSet presAssocID="{55C3021E-F435-46CD-BE20-28D7507CEEE4}" presName="node" presStyleLbl="node1" presStyleIdx="0" presStyleCnt="3" custScaleX="194747" custScaleY="121093" custLinFactNeighborX="2826" custLinFactNeighborY="3603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62C90B9-9824-4147-98B8-700A119AF624}" type="pres">
      <dgm:prSet presAssocID="{C5EAD5EE-6757-4AA4-BD4C-072419B5F05E}" presName="spacerT" presStyleCnt="0"/>
      <dgm:spPr/>
    </dgm:pt>
    <dgm:pt modelId="{14B74659-EB6A-4D8A-AC8C-1A4CE70F102C}" type="pres">
      <dgm:prSet presAssocID="{C5EAD5EE-6757-4AA4-BD4C-072419B5F05E}" presName="sibTrans" presStyleLbl="sibTrans2D1" presStyleIdx="0" presStyleCnt="2"/>
      <dgm:spPr/>
      <dgm:t>
        <a:bodyPr/>
        <a:lstStyle/>
        <a:p>
          <a:endParaRPr lang="ru-RU"/>
        </a:p>
      </dgm:t>
    </dgm:pt>
    <dgm:pt modelId="{0AC4A7A8-659A-4371-B9AA-307C32B2A63E}" type="pres">
      <dgm:prSet presAssocID="{C5EAD5EE-6757-4AA4-BD4C-072419B5F05E}" presName="spacerB" presStyleCnt="0"/>
      <dgm:spPr/>
    </dgm:pt>
    <dgm:pt modelId="{1905333D-F1D6-448F-BC7F-DB1F5C17246A}" type="pres">
      <dgm:prSet presAssocID="{70F2BDB9-2B89-4D2D-A2A6-59B63DFB4954}" presName="node" presStyleLbl="node1" presStyleIdx="1" presStyleCnt="3" custScaleX="204848" custScaleY="12443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12A332E-85D1-49C1-B96D-185CB1344633}" type="pres">
      <dgm:prSet presAssocID="{64921480-4EF2-402A-9A27-94DF9051F8FD}" presName="sibTransLast" presStyleLbl="sibTrans2D1" presStyleIdx="1" presStyleCnt="2"/>
      <dgm:spPr/>
      <dgm:t>
        <a:bodyPr/>
        <a:lstStyle/>
        <a:p>
          <a:endParaRPr lang="ru-RU"/>
        </a:p>
      </dgm:t>
    </dgm:pt>
    <dgm:pt modelId="{4207B7A5-DD5F-4FEA-B2D7-54FEEC00DA5B}" type="pres">
      <dgm:prSet presAssocID="{64921480-4EF2-402A-9A27-94DF9051F8FD}" presName="connectorText" presStyleLbl="sibTrans2D1" presStyleIdx="1" presStyleCnt="2"/>
      <dgm:spPr/>
      <dgm:t>
        <a:bodyPr/>
        <a:lstStyle/>
        <a:p>
          <a:endParaRPr lang="ru-RU"/>
        </a:p>
      </dgm:t>
    </dgm:pt>
    <dgm:pt modelId="{0F471FCC-E656-49DE-8F2E-A45E53DB07C6}" type="pres">
      <dgm:prSet presAssocID="{64921480-4EF2-402A-9A27-94DF9051F8FD}" presName="lastNode" presStyleLbl="node1" presStyleIdx="2" presStyleCnt="3" custScaleX="82525" custScaleY="7761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CF20A61C-67D7-430D-90B5-856F2C641F14}" type="presOf" srcId="{64921480-4EF2-402A-9A27-94DF9051F8FD}" destId="{DCE7BC0D-9175-47FE-B723-12751B7BF145}" srcOrd="0" destOrd="0" presId="urn:microsoft.com/office/officeart/2005/8/layout/equation2"/>
    <dgm:cxn modelId="{6840E9CD-BA5C-4C65-9040-AFC672D95FEA}" type="presOf" srcId="{97827DAD-1E47-466D-919B-22BAF0F98DCC}" destId="{0F471FCC-E656-49DE-8F2E-A45E53DB07C6}" srcOrd="0" destOrd="0" presId="urn:microsoft.com/office/officeart/2005/8/layout/equation2"/>
    <dgm:cxn modelId="{348AD7C2-67C5-4C4E-B64D-7D9493C333BF}" type="presOf" srcId="{55C3021E-F435-46CD-BE20-28D7507CEEE4}" destId="{34F34F1B-837D-424C-B824-5B794A1A3B35}" srcOrd="0" destOrd="0" presId="urn:microsoft.com/office/officeart/2005/8/layout/equation2"/>
    <dgm:cxn modelId="{B0D43D30-8323-4678-BC0E-75E203D256C1}" type="presOf" srcId="{2E919707-C5AD-4FCB-ADD4-E6E403ED2C91}" destId="{212A332E-85D1-49C1-B96D-185CB1344633}" srcOrd="0" destOrd="0" presId="urn:microsoft.com/office/officeart/2005/8/layout/equation2"/>
    <dgm:cxn modelId="{A5028F51-86FA-4954-9E5D-4863D0069D45}" type="presOf" srcId="{C5EAD5EE-6757-4AA4-BD4C-072419B5F05E}" destId="{14B74659-EB6A-4D8A-AC8C-1A4CE70F102C}" srcOrd="0" destOrd="0" presId="urn:microsoft.com/office/officeart/2005/8/layout/equation2"/>
    <dgm:cxn modelId="{F4E23291-205F-4906-8FD3-FAAB333DA359}" srcId="{64921480-4EF2-402A-9A27-94DF9051F8FD}" destId="{55C3021E-F435-46CD-BE20-28D7507CEEE4}" srcOrd="0" destOrd="0" parTransId="{7D673A20-0E0A-475F-B86C-76328DE38A0B}" sibTransId="{C5EAD5EE-6757-4AA4-BD4C-072419B5F05E}"/>
    <dgm:cxn modelId="{A5AE3320-C36C-4E40-AD2B-A2A23DACE62C}" srcId="{64921480-4EF2-402A-9A27-94DF9051F8FD}" destId="{97827DAD-1E47-466D-919B-22BAF0F98DCC}" srcOrd="2" destOrd="0" parTransId="{7F903E98-A63C-4E25-8DF7-B33CFF187DD3}" sibTransId="{9E75BD17-6236-4554-96F8-D340D57462C8}"/>
    <dgm:cxn modelId="{03965AB5-C322-4567-95D3-938CAA221629}" type="presOf" srcId="{70F2BDB9-2B89-4D2D-A2A6-59B63DFB4954}" destId="{1905333D-F1D6-448F-BC7F-DB1F5C17246A}" srcOrd="0" destOrd="0" presId="urn:microsoft.com/office/officeart/2005/8/layout/equation2"/>
    <dgm:cxn modelId="{793A4C7A-7EEB-4D26-BCA5-0D1CC31A6FD5}" srcId="{64921480-4EF2-402A-9A27-94DF9051F8FD}" destId="{70F2BDB9-2B89-4D2D-A2A6-59B63DFB4954}" srcOrd="1" destOrd="0" parTransId="{ED734F99-65C0-4160-899A-F3CEBAC23809}" sibTransId="{2E919707-C5AD-4FCB-ADD4-E6E403ED2C91}"/>
    <dgm:cxn modelId="{8684EFE2-96A3-4462-8DEF-E691C9335302}" type="presOf" srcId="{2E919707-C5AD-4FCB-ADD4-E6E403ED2C91}" destId="{4207B7A5-DD5F-4FEA-B2D7-54FEEC00DA5B}" srcOrd="1" destOrd="0" presId="urn:microsoft.com/office/officeart/2005/8/layout/equation2"/>
    <dgm:cxn modelId="{619D70D3-5CF3-4EF2-91C8-5531F7BA4AE1}" type="presParOf" srcId="{DCE7BC0D-9175-47FE-B723-12751B7BF145}" destId="{A9E0E70D-7ACD-4C6D-ADCD-1E8A74A67E6E}" srcOrd="0" destOrd="0" presId="urn:microsoft.com/office/officeart/2005/8/layout/equation2"/>
    <dgm:cxn modelId="{BA8BE2FC-A5B9-493A-A95D-6C8777A64058}" type="presParOf" srcId="{A9E0E70D-7ACD-4C6D-ADCD-1E8A74A67E6E}" destId="{34F34F1B-837D-424C-B824-5B794A1A3B35}" srcOrd="0" destOrd="0" presId="urn:microsoft.com/office/officeart/2005/8/layout/equation2"/>
    <dgm:cxn modelId="{498C2444-E801-4130-AF3D-AD46F28145AE}" type="presParOf" srcId="{A9E0E70D-7ACD-4C6D-ADCD-1E8A74A67E6E}" destId="{462C90B9-9824-4147-98B8-700A119AF624}" srcOrd="1" destOrd="0" presId="urn:microsoft.com/office/officeart/2005/8/layout/equation2"/>
    <dgm:cxn modelId="{C0F62E53-FC34-454A-AEFD-3B53D5B1C071}" type="presParOf" srcId="{A9E0E70D-7ACD-4C6D-ADCD-1E8A74A67E6E}" destId="{14B74659-EB6A-4D8A-AC8C-1A4CE70F102C}" srcOrd="2" destOrd="0" presId="urn:microsoft.com/office/officeart/2005/8/layout/equation2"/>
    <dgm:cxn modelId="{AB62C236-053B-4675-A507-8951958667FB}" type="presParOf" srcId="{A9E0E70D-7ACD-4C6D-ADCD-1E8A74A67E6E}" destId="{0AC4A7A8-659A-4371-B9AA-307C32B2A63E}" srcOrd="3" destOrd="0" presId="urn:microsoft.com/office/officeart/2005/8/layout/equation2"/>
    <dgm:cxn modelId="{816D0C96-2372-433A-94EE-524D9AE4F195}" type="presParOf" srcId="{A9E0E70D-7ACD-4C6D-ADCD-1E8A74A67E6E}" destId="{1905333D-F1D6-448F-BC7F-DB1F5C17246A}" srcOrd="4" destOrd="0" presId="urn:microsoft.com/office/officeart/2005/8/layout/equation2"/>
    <dgm:cxn modelId="{4976E7BB-2EAD-42BB-8C82-4DA49EFC9B7A}" type="presParOf" srcId="{DCE7BC0D-9175-47FE-B723-12751B7BF145}" destId="{212A332E-85D1-49C1-B96D-185CB1344633}" srcOrd="1" destOrd="0" presId="urn:microsoft.com/office/officeart/2005/8/layout/equation2"/>
    <dgm:cxn modelId="{0D1EAE73-5F43-438C-91EE-328FFE2A2CBE}" type="presParOf" srcId="{212A332E-85D1-49C1-B96D-185CB1344633}" destId="{4207B7A5-DD5F-4FEA-B2D7-54FEEC00DA5B}" srcOrd="0" destOrd="0" presId="urn:microsoft.com/office/officeart/2005/8/layout/equation2"/>
    <dgm:cxn modelId="{D72C34AF-6BDC-4753-B6D6-22F41340288A}" type="presParOf" srcId="{DCE7BC0D-9175-47FE-B723-12751B7BF145}" destId="{0F471FCC-E656-49DE-8F2E-A45E53DB07C6}" srcOrd="2" destOrd="0" presId="urn:microsoft.com/office/officeart/2005/8/layout/equation2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8CACC73-F543-48FB-8046-04F419BBC401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A877FBDF-6253-4CBE-9502-F2FAC5DF8747}">
      <dgm:prSet phldrT="[Текст]"/>
      <dgm:spPr/>
      <dgm:t>
        <a:bodyPr/>
        <a:lstStyle/>
        <a:p>
          <a:r>
            <a:rPr lang="ru-RU" dirty="0" smtClean="0"/>
            <a:t>Обеспечение качества образования</a:t>
          </a:r>
          <a:endParaRPr lang="ru-RU" dirty="0"/>
        </a:p>
      </dgm:t>
    </dgm:pt>
    <dgm:pt modelId="{9DA987F7-5012-47E4-93F4-784F9288C0DB}" type="parTrans" cxnId="{E86C50DE-413C-4542-AB64-B002F2A90EAF}">
      <dgm:prSet/>
      <dgm:spPr/>
      <dgm:t>
        <a:bodyPr/>
        <a:lstStyle/>
        <a:p>
          <a:endParaRPr lang="ru-RU"/>
        </a:p>
      </dgm:t>
    </dgm:pt>
    <dgm:pt modelId="{90F2CFE8-E50B-4E56-A8E5-76AAF1C6432E}" type="sibTrans" cxnId="{E86C50DE-413C-4542-AB64-B002F2A90EAF}">
      <dgm:prSet/>
      <dgm:spPr/>
      <dgm:t>
        <a:bodyPr/>
        <a:lstStyle/>
        <a:p>
          <a:endParaRPr lang="ru-RU"/>
        </a:p>
      </dgm:t>
    </dgm:pt>
    <dgm:pt modelId="{33911837-8B03-4941-B9FC-382A66EAC2C1}">
      <dgm:prSet phldrT="[Текст]"/>
      <dgm:spPr/>
      <dgm:t>
        <a:bodyPr/>
        <a:lstStyle/>
        <a:p>
          <a:r>
            <a:rPr lang="ru-RU" dirty="0" smtClean="0"/>
            <a:t>Откорректировать пакет КИМ в соответствии с локальным актом школы.</a:t>
          </a:r>
          <a:endParaRPr lang="ru-RU" dirty="0"/>
        </a:p>
      </dgm:t>
    </dgm:pt>
    <dgm:pt modelId="{4063F2F5-7F43-4AF3-8C6A-B0C0C1BA15F6}" type="parTrans" cxnId="{3889780F-8348-4809-AE17-965242DFBB84}">
      <dgm:prSet/>
      <dgm:spPr/>
      <dgm:t>
        <a:bodyPr/>
        <a:lstStyle/>
        <a:p>
          <a:endParaRPr lang="ru-RU"/>
        </a:p>
      </dgm:t>
    </dgm:pt>
    <dgm:pt modelId="{BABE776E-3EE0-4BD8-82C6-4B4D909EE724}" type="sibTrans" cxnId="{3889780F-8348-4809-AE17-965242DFBB84}">
      <dgm:prSet/>
      <dgm:spPr/>
      <dgm:t>
        <a:bodyPr/>
        <a:lstStyle/>
        <a:p>
          <a:endParaRPr lang="ru-RU"/>
        </a:p>
      </dgm:t>
    </dgm:pt>
    <dgm:pt modelId="{C379F020-A10D-447A-9F8B-2B5086907E10}">
      <dgm:prSet phldrT="[Текст]"/>
      <dgm:spPr/>
      <dgm:t>
        <a:bodyPr/>
        <a:lstStyle/>
        <a:p>
          <a:r>
            <a:rPr lang="ru-RU" dirty="0" smtClean="0"/>
            <a:t>Обеспечить введение электронных форм учета образовательной деятельности, результатов освоения основной образовательной программы. </a:t>
          </a:r>
          <a:endParaRPr lang="ru-RU" dirty="0"/>
        </a:p>
      </dgm:t>
    </dgm:pt>
    <dgm:pt modelId="{F1C2E0CF-97C1-4144-B5A3-F8F098DF0A4E}" type="parTrans" cxnId="{2FC56AE8-9AA7-48C3-9EAB-5264EE6D1CC2}">
      <dgm:prSet/>
      <dgm:spPr/>
      <dgm:t>
        <a:bodyPr/>
        <a:lstStyle/>
        <a:p>
          <a:endParaRPr lang="ru-RU"/>
        </a:p>
      </dgm:t>
    </dgm:pt>
    <dgm:pt modelId="{E4556704-BDF5-4D86-A86A-257C2E1A936E}" type="sibTrans" cxnId="{2FC56AE8-9AA7-48C3-9EAB-5264EE6D1CC2}">
      <dgm:prSet/>
      <dgm:spPr/>
      <dgm:t>
        <a:bodyPr/>
        <a:lstStyle/>
        <a:p>
          <a:endParaRPr lang="ru-RU"/>
        </a:p>
      </dgm:t>
    </dgm:pt>
    <dgm:pt modelId="{363CB5C6-0FB3-4811-9535-627E365C7BFE}">
      <dgm:prSet phldrT="[Текст]"/>
      <dgm:spPr/>
      <dgm:t>
        <a:bodyPr/>
        <a:lstStyle/>
        <a:p>
          <a:r>
            <a:rPr lang="ru-RU" dirty="0" smtClean="0"/>
            <a:t>Формирование содержания образования и воспитания, обеспечивающего развитие обучающихся</a:t>
          </a:r>
          <a:endParaRPr lang="ru-RU" dirty="0"/>
        </a:p>
      </dgm:t>
    </dgm:pt>
    <dgm:pt modelId="{A9E4AFFA-FA6F-4B91-ADB5-3CB2BFBFC124}" type="parTrans" cxnId="{1DD91455-0DCB-4C31-80C8-7869126F00D0}">
      <dgm:prSet/>
      <dgm:spPr/>
      <dgm:t>
        <a:bodyPr/>
        <a:lstStyle/>
        <a:p>
          <a:endParaRPr lang="ru-RU"/>
        </a:p>
      </dgm:t>
    </dgm:pt>
    <dgm:pt modelId="{3E56CDF8-83A8-4025-9E89-B86CB9E2637A}" type="sibTrans" cxnId="{1DD91455-0DCB-4C31-80C8-7869126F00D0}">
      <dgm:prSet/>
      <dgm:spPr/>
      <dgm:t>
        <a:bodyPr/>
        <a:lstStyle/>
        <a:p>
          <a:endParaRPr lang="ru-RU"/>
        </a:p>
      </dgm:t>
    </dgm:pt>
    <dgm:pt modelId="{AD2C6EFE-5D8B-4A7D-AE86-FE65D86E43CA}">
      <dgm:prSet phldrT="[Текст]"/>
      <dgm:spPr/>
      <dgm:t>
        <a:bodyPr/>
        <a:lstStyle/>
        <a:p>
          <a:r>
            <a:rPr lang="ru-RU" dirty="0" smtClean="0"/>
            <a:t>Обеспечить реализацию алгоритма формирования содержания и сопровождения индивидуальных, групповых образовательных маршрутов.</a:t>
          </a:r>
          <a:endParaRPr lang="ru-RU" dirty="0"/>
        </a:p>
      </dgm:t>
    </dgm:pt>
    <dgm:pt modelId="{3391C297-9C56-473F-9455-4BDA0EB46B04}" type="parTrans" cxnId="{B4B1D1B2-2D42-4EEC-B513-4D32767B79A8}">
      <dgm:prSet/>
      <dgm:spPr/>
      <dgm:t>
        <a:bodyPr/>
        <a:lstStyle/>
        <a:p>
          <a:endParaRPr lang="ru-RU"/>
        </a:p>
      </dgm:t>
    </dgm:pt>
    <dgm:pt modelId="{7E707702-782D-4821-90CE-9F95BDB1A4F2}" type="sibTrans" cxnId="{B4B1D1B2-2D42-4EEC-B513-4D32767B79A8}">
      <dgm:prSet/>
      <dgm:spPr/>
      <dgm:t>
        <a:bodyPr/>
        <a:lstStyle/>
        <a:p>
          <a:endParaRPr lang="ru-RU"/>
        </a:p>
      </dgm:t>
    </dgm:pt>
    <dgm:pt modelId="{51B36647-5C64-4922-A951-2F074A057DEE}">
      <dgm:prSet phldrT="[Текст]"/>
      <dgm:spPr/>
      <dgm:t>
        <a:bodyPr/>
        <a:lstStyle/>
        <a:p>
          <a:r>
            <a:rPr lang="ru-RU" dirty="0" smtClean="0"/>
            <a:t>Применять проектно –исследовательскую деятельность, как средство формирования ключевых компетентностей обучающихся.</a:t>
          </a:r>
          <a:endParaRPr lang="ru-RU" dirty="0"/>
        </a:p>
      </dgm:t>
    </dgm:pt>
    <dgm:pt modelId="{EC39F1D5-C830-4E25-9BB5-E3190E72ADB0}" type="parTrans" cxnId="{7C5C1C5A-75F1-4BFE-ADF6-252BD2ABFAAE}">
      <dgm:prSet/>
      <dgm:spPr/>
      <dgm:t>
        <a:bodyPr/>
        <a:lstStyle/>
        <a:p>
          <a:endParaRPr lang="ru-RU"/>
        </a:p>
      </dgm:t>
    </dgm:pt>
    <dgm:pt modelId="{C6D77E62-1956-401F-B2A0-FA6E79D74569}" type="sibTrans" cxnId="{7C5C1C5A-75F1-4BFE-ADF6-252BD2ABFAAE}">
      <dgm:prSet/>
      <dgm:spPr/>
      <dgm:t>
        <a:bodyPr/>
        <a:lstStyle/>
        <a:p>
          <a:endParaRPr lang="ru-RU"/>
        </a:p>
      </dgm:t>
    </dgm:pt>
    <dgm:pt modelId="{0BA347E6-4D63-4F22-8FA7-B13A8984FEAF}">
      <dgm:prSet phldrT="[Текст]"/>
      <dgm:spPr/>
      <dgm:t>
        <a:bodyPr/>
        <a:lstStyle/>
        <a:p>
          <a:r>
            <a:rPr lang="ru-RU" dirty="0" smtClean="0"/>
            <a:t>Формирование технологической компетенции у педагогов общеобразовательного учреждения</a:t>
          </a:r>
          <a:endParaRPr lang="ru-RU" dirty="0"/>
        </a:p>
      </dgm:t>
    </dgm:pt>
    <dgm:pt modelId="{F541AC3F-2C71-4684-A08F-B616AB1E47EE}" type="parTrans" cxnId="{A51353A3-ED4A-41A1-8DC2-4B155C7C8CE4}">
      <dgm:prSet/>
      <dgm:spPr/>
      <dgm:t>
        <a:bodyPr/>
        <a:lstStyle/>
        <a:p>
          <a:endParaRPr lang="ru-RU"/>
        </a:p>
      </dgm:t>
    </dgm:pt>
    <dgm:pt modelId="{23B8664B-ACAD-4E6E-9A7F-D9422D132822}" type="sibTrans" cxnId="{A51353A3-ED4A-41A1-8DC2-4B155C7C8CE4}">
      <dgm:prSet/>
      <dgm:spPr/>
      <dgm:t>
        <a:bodyPr/>
        <a:lstStyle/>
        <a:p>
          <a:endParaRPr lang="ru-RU"/>
        </a:p>
      </dgm:t>
    </dgm:pt>
    <dgm:pt modelId="{C2D3A4B9-34F1-4152-AE3C-5AA2FE105F2C}">
      <dgm:prSet phldrT="[Текст]"/>
      <dgm:spPr/>
      <dgm:t>
        <a:bodyPr/>
        <a:lstStyle/>
        <a:p>
          <a:r>
            <a:rPr lang="ru-RU" dirty="0" smtClean="0"/>
            <a:t>Сформировать процедуру деятельности педагогов основной школы по диагностированию и дифференцированной работе  с обучающимися по группам одаренности.</a:t>
          </a:r>
          <a:endParaRPr lang="ru-RU" dirty="0"/>
        </a:p>
      </dgm:t>
    </dgm:pt>
    <dgm:pt modelId="{A80FA0F9-06A8-40E7-8D12-C3BB73A8CA16}" type="parTrans" cxnId="{7007E771-E96C-4645-AF39-31A875763B0B}">
      <dgm:prSet/>
      <dgm:spPr/>
      <dgm:t>
        <a:bodyPr/>
        <a:lstStyle/>
        <a:p>
          <a:endParaRPr lang="ru-RU"/>
        </a:p>
      </dgm:t>
    </dgm:pt>
    <dgm:pt modelId="{15CE738C-164A-4B95-8A0E-515356AB9B8E}" type="sibTrans" cxnId="{7007E771-E96C-4645-AF39-31A875763B0B}">
      <dgm:prSet/>
      <dgm:spPr/>
      <dgm:t>
        <a:bodyPr/>
        <a:lstStyle/>
        <a:p>
          <a:endParaRPr lang="ru-RU"/>
        </a:p>
      </dgm:t>
    </dgm:pt>
    <dgm:pt modelId="{438B39BA-A8B2-4D88-B8FA-42A1B278DBE0}">
      <dgm:prSet/>
      <dgm:spPr/>
      <dgm:t>
        <a:bodyPr/>
        <a:lstStyle/>
        <a:p>
          <a:r>
            <a:rPr lang="ru-RU" dirty="0" smtClean="0"/>
            <a:t>Формирование условий для выявления поддержки и развития одаренных,  высокомотивированных и талантливых детей, их самореализации</a:t>
          </a:r>
          <a:endParaRPr lang="ru-RU" dirty="0"/>
        </a:p>
      </dgm:t>
    </dgm:pt>
    <dgm:pt modelId="{D2FC280D-97DD-46B7-B960-9C332EDC4D83}" type="parTrans" cxnId="{2D179ECB-4CDF-47FD-9C5B-1EF680FEFCC2}">
      <dgm:prSet/>
      <dgm:spPr/>
      <dgm:t>
        <a:bodyPr/>
        <a:lstStyle/>
        <a:p>
          <a:endParaRPr lang="ru-RU"/>
        </a:p>
      </dgm:t>
    </dgm:pt>
    <dgm:pt modelId="{29298CD9-E38A-4CFD-B53E-3D62C2E66B53}" type="sibTrans" cxnId="{2D179ECB-4CDF-47FD-9C5B-1EF680FEFCC2}">
      <dgm:prSet/>
      <dgm:spPr/>
      <dgm:t>
        <a:bodyPr/>
        <a:lstStyle/>
        <a:p>
          <a:endParaRPr lang="ru-RU"/>
        </a:p>
      </dgm:t>
    </dgm:pt>
    <dgm:pt modelId="{835CBD0E-639C-4FA0-A2A1-7ED75D829930}" type="pres">
      <dgm:prSet presAssocID="{58CACC73-F543-48FB-8046-04F419BBC401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87DAC16C-15DD-4B5E-AC5E-97FE51C91518}" type="pres">
      <dgm:prSet presAssocID="{A877FBDF-6253-4CBE-9502-F2FAC5DF8747}" presName="linNode" presStyleCnt="0"/>
      <dgm:spPr/>
    </dgm:pt>
    <dgm:pt modelId="{22709DC5-285B-409E-A741-DFA6ABE69AED}" type="pres">
      <dgm:prSet presAssocID="{A877FBDF-6253-4CBE-9502-F2FAC5DF8747}" presName="parentText" presStyleLbl="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BA50753-8D8F-4273-990F-8598C2BB1834}" type="pres">
      <dgm:prSet presAssocID="{A877FBDF-6253-4CBE-9502-F2FAC5DF8747}" presName="descendantText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2D048EB-FE95-49DB-ADCF-714AC11C4D5F}" type="pres">
      <dgm:prSet presAssocID="{90F2CFE8-E50B-4E56-A8E5-76AAF1C6432E}" presName="sp" presStyleCnt="0"/>
      <dgm:spPr/>
    </dgm:pt>
    <dgm:pt modelId="{44C950CC-46D3-4CF0-91FF-37A1729AB205}" type="pres">
      <dgm:prSet presAssocID="{363CB5C6-0FB3-4811-9535-627E365C7BFE}" presName="linNode" presStyleCnt="0"/>
      <dgm:spPr/>
    </dgm:pt>
    <dgm:pt modelId="{184BF535-035D-4A7F-9043-F69FC3F5443A}" type="pres">
      <dgm:prSet presAssocID="{363CB5C6-0FB3-4811-9535-627E365C7BFE}" presName="parentText" presStyleLbl="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7FF2882-25F7-46D8-AE8D-AA2F57EA9EBD}" type="pres">
      <dgm:prSet presAssocID="{363CB5C6-0FB3-4811-9535-627E365C7BFE}" presName="descendantText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900CEFC-B7A0-4414-AABA-88A248962C6E}" type="pres">
      <dgm:prSet presAssocID="{3E56CDF8-83A8-4025-9E89-B86CB9E2637A}" presName="sp" presStyleCnt="0"/>
      <dgm:spPr/>
    </dgm:pt>
    <dgm:pt modelId="{CEC531C8-E5A4-4F78-8790-D6ED082A3A1C}" type="pres">
      <dgm:prSet presAssocID="{0BA347E6-4D63-4F22-8FA7-B13A8984FEAF}" presName="linNode" presStyleCnt="0"/>
      <dgm:spPr/>
    </dgm:pt>
    <dgm:pt modelId="{BA6244F9-8B89-479B-A6A1-06F9D7224602}" type="pres">
      <dgm:prSet presAssocID="{0BA347E6-4D63-4F22-8FA7-B13A8984FEAF}" presName="parentText" presStyleLbl="node1" presStyleIdx="2" presStyleCnt="4" custLinFactY="8458" custLinFactNeighborX="813" custLinFactNeighborY="10000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0A13D2B-7366-432E-81B6-0A31FEB7092C}" type="pres">
      <dgm:prSet presAssocID="{0BA347E6-4D63-4F22-8FA7-B13A8984FEAF}" presName="descendantText" presStyleLbl="alignAccFollowNode1" presStyleIdx="2" presStyleCnt="3" custLinFactNeighborX="2720" custLinFactNeighborY="13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95D86D6-4859-4649-B078-49D91287A63F}" type="pres">
      <dgm:prSet presAssocID="{23B8664B-ACAD-4E6E-9A7F-D9422D132822}" presName="sp" presStyleCnt="0"/>
      <dgm:spPr/>
    </dgm:pt>
    <dgm:pt modelId="{F3212F1A-B9FB-4D5F-AF68-B36A75202698}" type="pres">
      <dgm:prSet presAssocID="{438B39BA-A8B2-4D88-B8FA-42A1B278DBE0}" presName="linNode" presStyleCnt="0"/>
      <dgm:spPr/>
    </dgm:pt>
    <dgm:pt modelId="{8215ACFD-52CC-4260-A7CE-C65CC49BAFCF}" type="pres">
      <dgm:prSet presAssocID="{438B39BA-A8B2-4D88-B8FA-42A1B278DBE0}" presName="parentText" presStyleLbl="node1" presStyleIdx="3" presStyleCnt="4" custLinFactY="-1453" custLinFactNeighborX="-965" custLinFactNeighborY="-10000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9D0F819A-64FC-4708-A23D-400B1FEE22E5}" type="presOf" srcId="{A877FBDF-6253-4CBE-9502-F2FAC5DF8747}" destId="{22709DC5-285B-409E-A741-DFA6ABE69AED}" srcOrd="0" destOrd="0" presId="urn:microsoft.com/office/officeart/2005/8/layout/vList5"/>
    <dgm:cxn modelId="{2D179ECB-4CDF-47FD-9C5B-1EF680FEFCC2}" srcId="{58CACC73-F543-48FB-8046-04F419BBC401}" destId="{438B39BA-A8B2-4D88-B8FA-42A1B278DBE0}" srcOrd="3" destOrd="0" parTransId="{D2FC280D-97DD-46B7-B960-9C332EDC4D83}" sibTransId="{29298CD9-E38A-4CFD-B53E-3D62C2E66B53}"/>
    <dgm:cxn modelId="{03CE1898-94A2-43C4-A360-3C7DA1166DE4}" type="presOf" srcId="{C379F020-A10D-447A-9F8B-2B5086907E10}" destId="{5BA50753-8D8F-4273-990F-8598C2BB1834}" srcOrd="0" destOrd="1" presId="urn:microsoft.com/office/officeart/2005/8/layout/vList5"/>
    <dgm:cxn modelId="{B4B1D1B2-2D42-4EEC-B513-4D32767B79A8}" srcId="{363CB5C6-0FB3-4811-9535-627E365C7BFE}" destId="{AD2C6EFE-5D8B-4A7D-AE86-FE65D86E43CA}" srcOrd="0" destOrd="0" parTransId="{3391C297-9C56-473F-9455-4BDA0EB46B04}" sibTransId="{7E707702-782D-4821-90CE-9F95BDB1A4F2}"/>
    <dgm:cxn modelId="{2FC56AE8-9AA7-48C3-9EAB-5264EE6D1CC2}" srcId="{A877FBDF-6253-4CBE-9502-F2FAC5DF8747}" destId="{C379F020-A10D-447A-9F8B-2B5086907E10}" srcOrd="1" destOrd="0" parTransId="{F1C2E0CF-97C1-4144-B5A3-F8F098DF0A4E}" sibTransId="{E4556704-BDF5-4D86-A86A-257C2E1A936E}"/>
    <dgm:cxn modelId="{1DD91455-0DCB-4C31-80C8-7869126F00D0}" srcId="{58CACC73-F543-48FB-8046-04F419BBC401}" destId="{363CB5C6-0FB3-4811-9535-627E365C7BFE}" srcOrd="1" destOrd="0" parTransId="{A9E4AFFA-FA6F-4B91-ADB5-3CB2BFBFC124}" sibTransId="{3E56CDF8-83A8-4025-9E89-B86CB9E2637A}"/>
    <dgm:cxn modelId="{E1146C45-15EE-45DA-8353-56C285ED85E3}" type="presOf" srcId="{438B39BA-A8B2-4D88-B8FA-42A1B278DBE0}" destId="{8215ACFD-52CC-4260-A7CE-C65CC49BAFCF}" srcOrd="0" destOrd="0" presId="urn:microsoft.com/office/officeart/2005/8/layout/vList5"/>
    <dgm:cxn modelId="{3889780F-8348-4809-AE17-965242DFBB84}" srcId="{A877FBDF-6253-4CBE-9502-F2FAC5DF8747}" destId="{33911837-8B03-4941-B9FC-382A66EAC2C1}" srcOrd="0" destOrd="0" parTransId="{4063F2F5-7F43-4AF3-8C6A-B0C0C1BA15F6}" sibTransId="{BABE776E-3EE0-4BD8-82C6-4B4D909EE724}"/>
    <dgm:cxn modelId="{2DB28287-B2AE-442A-AE8C-1AFBBD84ECEE}" type="presOf" srcId="{33911837-8B03-4941-B9FC-382A66EAC2C1}" destId="{5BA50753-8D8F-4273-990F-8598C2BB1834}" srcOrd="0" destOrd="0" presId="urn:microsoft.com/office/officeart/2005/8/layout/vList5"/>
    <dgm:cxn modelId="{8A05D571-89C4-42AC-A6C4-2F69F53781B0}" type="presOf" srcId="{C2D3A4B9-34F1-4152-AE3C-5AA2FE105F2C}" destId="{30A13D2B-7366-432E-81B6-0A31FEB7092C}" srcOrd="0" destOrd="0" presId="urn:microsoft.com/office/officeart/2005/8/layout/vList5"/>
    <dgm:cxn modelId="{64BCF4E9-0B5D-4401-A269-645FCD52188C}" type="presOf" srcId="{0BA347E6-4D63-4F22-8FA7-B13A8984FEAF}" destId="{BA6244F9-8B89-479B-A6A1-06F9D7224602}" srcOrd="0" destOrd="0" presId="urn:microsoft.com/office/officeart/2005/8/layout/vList5"/>
    <dgm:cxn modelId="{5CEC2CE3-95E9-4F5D-B6D3-F7D38CAE167A}" type="presOf" srcId="{363CB5C6-0FB3-4811-9535-627E365C7BFE}" destId="{184BF535-035D-4A7F-9043-F69FC3F5443A}" srcOrd="0" destOrd="0" presId="urn:microsoft.com/office/officeart/2005/8/layout/vList5"/>
    <dgm:cxn modelId="{7C5C1C5A-75F1-4BFE-ADF6-252BD2ABFAAE}" srcId="{363CB5C6-0FB3-4811-9535-627E365C7BFE}" destId="{51B36647-5C64-4922-A951-2F074A057DEE}" srcOrd="1" destOrd="0" parTransId="{EC39F1D5-C830-4E25-9BB5-E3190E72ADB0}" sibTransId="{C6D77E62-1956-401F-B2A0-FA6E79D74569}"/>
    <dgm:cxn modelId="{2C56DE9A-C6EF-4E63-B657-1B2676EE376E}" type="presOf" srcId="{51B36647-5C64-4922-A951-2F074A057DEE}" destId="{E7FF2882-25F7-46D8-AE8D-AA2F57EA9EBD}" srcOrd="0" destOrd="1" presId="urn:microsoft.com/office/officeart/2005/8/layout/vList5"/>
    <dgm:cxn modelId="{7007E771-E96C-4645-AF39-31A875763B0B}" srcId="{0BA347E6-4D63-4F22-8FA7-B13A8984FEAF}" destId="{C2D3A4B9-34F1-4152-AE3C-5AA2FE105F2C}" srcOrd="0" destOrd="0" parTransId="{A80FA0F9-06A8-40E7-8D12-C3BB73A8CA16}" sibTransId="{15CE738C-164A-4B95-8A0E-515356AB9B8E}"/>
    <dgm:cxn modelId="{E86C50DE-413C-4542-AB64-B002F2A90EAF}" srcId="{58CACC73-F543-48FB-8046-04F419BBC401}" destId="{A877FBDF-6253-4CBE-9502-F2FAC5DF8747}" srcOrd="0" destOrd="0" parTransId="{9DA987F7-5012-47E4-93F4-784F9288C0DB}" sibTransId="{90F2CFE8-E50B-4E56-A8E5-76AAF1C6432E}"/>
    <dgm:cxn modelId="{29783A55-366D-4A03-9DD3-ED9447C071F3}" type="presOf" srcId="{58CACC73-F543-48FB-8046-04F419BBC401}" destId="{835CBD0E-639C-4FA0-A2A1-7ED75D829930}" srcOrd="0" destOrd="0" presId="urn:microsoft.com/office/officeart/2005/8/layout/vList5"/>
    <dgm:cxn modelId="{C99D43D5-3682-44CB-AA57-246546D50A7C}" type="presOf" srcId="{AD2C6EFE-5D8B-4A7D-AE86-FE65D86E43CA}" destId="{E7FF2882-25F7-46D8-AE8D-AA2F57EA9EBD}" srcOrd="0" destOrd="0" presId="urn:microsoft.com/office/officeart/2005/8/layout/vList5"/>
    <dgm:cxn modelId="{A51353A3-ED4A-41A1-8DC2-4B155C7C8CE4}" srcId="{58CACC73-F543-48FB-8046-04F419BBC401}" destId="{0BA347E6-4D63-4F22-8FA7-B13A8984FEAF}" srcOrd="2" destOrd="0" parTransId="{F541AC3F-2C71-4684-A08F-B616AB1E47EE}" sibTransId="{23B8664B-ACAD-4E6E-9A7F-D9422D132822}"/>
    <dgm:cxn modelId="{196B643A-883C-4A34-A948-7A678BAC5877}" type="presParOf" srcId="{835CBD0E-639C-4FA0-A2A1-7ED75D829930}" destId="{87DAC16C-15DD-4B5E-AC5E-97FE51C91518}" srcOrd="0" destOrd="0" presId="urn:microsoft.com/office/officeart/2005/8/layout/vList5"/>
    <dgm:cxn modelId="{1EA630AE-42BF-4C5D-875B-AF97B3B6EA64}" type="presParOf" srcId="{87DAC16C-15DD-4B5E-AC5E-97FE51C91518}" destId="{22709DC5-285B-409E-A741-DFA6ABE69AED}" srcOrd="0" destOrd="0" presId="urn:microsoft.com/office/officeart/2005/8/layout/vList5"/>
    <dgm:cxn modelId="{4218BA78-FAD4-488D-A006-5252D678E2D5}" type="presParOf" srcId="{87DAC16C-15DD-4B5E-AC5E-97FE51C91518}" destId="{5BA50753-8D8F-4273-990F-8598C2BB1834}" srcOrd="1" destOrd="0" presId="urn:microsoft.com/office/officeart/2005/8/layout/vList5"/>
    <dgm:cxn modelId="{B6F60F21-DC20-4DB3-80F7-D6A5BA66CD3C}" type="presParOf" srcId="{835CBD0E-639C-4FA0-A2A1-7ED75D829930}" destId="{82D048EB-FE95-49DB-ADCF-714AC11C4D5F}" srcOrd="1" destOrd="0" presId="urn:microsoft.com/office/officeart/2005/8/layout/vList5"/>
    <dgm:cxn modelId="{DDD7770A-709D-45DA-9B11-AECF1043653D}" type="presParOf" srcId="{835CBD0E-639C-4FA0-A2A1-7ED75D829930}" destId="{44C950CC-46D3-4CF0-91FF-37A1729AB205}" srcOrd="2" destOrd="0" presId="urn:microsoft.com/office/officeart/2005/8/layout/vList5"/>
    <dgm:cxn modelId="{24A0F0E3-59D5-4609-869A-DD2E99442CC5}" type="presParOf" srcId="{44C950CC-46D3-4CF0-91FF-37A1729AB205}" destId="{184BF535-035D-4A7F-9043-F69FC3F5443A}" srcOrd="0" destOrd="0" presId="urn:microsoft.com/office/officeart/2005/8/layout/vList5"/>
    <dgm:cxn modelId="{314ACE49-61CD-4126-8C7A-B3AFA93D1919}" type="presParOf" srcId="{44C950CC-46D3-4CF0-91FF-37A1729AB205}" destId="{E7FF2882-25F7-46D8-AE8D-AA2F57EA9EBD}" srcOrd="1" destOrd="0" presId="urn:microsoft.com/office/officeart/2005/8/layout/vList5"/>
    <dgm:cxn modelId="{1321CCFE-E512-4467-8187-209FBF9E8B98}" type="presParOf" srcId="{835CBD0E-639C-4FA0-A2A1-7ED75D829930}" destId="{7900CEFC-B7A0-4414-AABA-88A248962C6E}" srcOrd="3" destOrd="0" presId="urn:microsoft.com/office/officeart/2005/8/layout/vList5"/>
    <dgm:cxn modelId="{58403BE0-AEAE-4983-AE99-3858D56FBBC0}" type="presParOf" srcId="{835CBD0E-639C-4FA0-A2A1-7ED75D829930}" destId="{CEC531C8-E5A4-4F78-8790-D6ED082A3A1C}" srcOrd="4" destOrd="0" presId="urn:microsoft.com/office/officeart/2005/8/layout/vList5"/>
    <dgm:cxn modelId="{DB9FE8D2-1883-49EC-AAE8-57E1E3CC1BC8}" type="presParOf" srcId="{CEC531C8-E5A4-4F78-8790-D6ED082A3A1C}" destId="{BA6244F9-8B89-479B-A6A1-06F9D7224602}" srcOrd="0" destOrd="0" presId="urn:microsoft.com/office/officeart/2005/8/layout/vList5"/>
    <dgm:cxn modelId="{0B1A756E-6724-45DD-8524-F65AF3E72F9D}" type="presParOf" srcId="{CEC531C8-E5A4-4F78-8790-D6ED082A3A1C}" destId="{30A13D2B-7366-432E-81B6-0A31FEB7092C}" srcOrd="1" destOrd="0" presId="urn:microsoft.com/office/officeart/2005/8/layout/vList5"/>
    <dgm:cxn modelId="{20ACC19A-1625-4C49-A5DE-9FD3143AAA57}" type="presParOf" srcId="{835CBD0E-639C-4FA0-A2A1-7ED75D829930}" destId="{795D86D6-4859-4649-B078-49D91287A63F}" srcOrd="5" destOrd="0" presId="urn:microsoft.com/office/officeart/2005/8/layout/vList5"/>
    <dgm:cxn modelId="{5CDF91DC-4364-483F-BA8B-12BD2E6FA310}" type="presParOf" srcId="{835CBD0E-639C-4FA0-A2A1-7ED75D829930}" destId="{F3212F1A-B9FB-4D5F-AF68-B36A75202698}" srcOrd="6" destOrd="0" presId="urn:microsoft.com/office/officeart/2005/8/layout/vList5"/>
    <dgm:cxn modelId="{72A2BEE2-CB3A-4A37-8EA7-52CBB3D7C5B1}" type="presParOf" srcId="{F3212F1A-B9FB-4D5F-AF68-B36A75202698}" destId="{8215ACFD-52CC-4260-A7CE-C65CC49BAFCF}" srcOrd="0" destOrd="0" presId="urn:microsoft.com/office/officeart/2005/8/layout/vList5"/>
  </dgm:cxnLst>
  <dgm:bg/>
  <dgm:whole/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CBF806C0-8EB6-4A55-899E-73E06876BF25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D057BEC0-2315-4343-872E-B1E6616B27B3}">
      <dgm:prSet phldrT="[Текст]"/>
      <dgm:spPr/>
      <dgm:t>
        <a:bodyPr/>
        <a:lstStyle/>
        <a:p>
          <a:r>
            <a:rPr lang="ru-RU" dirty="0" smtClean="0"/>
            <a:t>сентябрь</a:t>
          </a:r>
          <a:endParaRPr lang="ru-RU" dirty="0"/>
        </a:p>
      </dgm:t>
    </dgm:pt>
    <dgm:pt modelId="{6CCA770E-D1A6-43A2-BE59-0ECEF359D537}" type="parTrans" cxnId="{F8E5BFB5-1ECC-4045-AC59-4479C639CAE0}">
      <dgm:prSet/>
      <dgm:spPr/>
      <dgm:t>
        <a:bodyPr/>
        <a:lstStyle/>
        <a:p>
          <a:endParaRPr lang="ru-RU"/>
        </a:p>
      </dgm:t>
    </dgm:pt>
    <dgm:pt modelId="{CDBFDF0E-EDFE-4BC4-8570-C47DAF24A45B}" type="sibTrans" cxnId="{F8E5BFB5-1ECC-4045-AC59-4479C639CAE0}">
      <dgm:prSet/>
      <dgm:spPr/>
      <dgm:t>
        <a:bodyPr/>
        <a:lstStyle/>
        <a:p>
          <a:endParaRPr lang="ru-RU"/>
        </a:p>
      </dgm:t>
    </dgm:pt>
    <dgm:pt modelId="{64E4CFF4-C8BE-4DFB-A8A2-27B8BE138F63}">
      <dgm:prSet phldrT="[Текст]"/>
      <dgm:spPr/>
      <dgm:t>
        <a:bodyPr/>
        <a:lstStyle/>
        <a:p>
          <a:r>
            <a:rPr lang="ru-RU" dirty="0" smtClean="0"/>
            <a:t>Заседание МС по теме «Соответствие содержания оценочных средств по предметам УП» (система оценивания, КИМ, практические работы, тетради);</a:t>
          </a:r>
          <a:endParaRPr lang="ru-RU" dirty="0"/>
        </a:p>
      </dgm:t>
    </dgm:pt>
    <dgm:pt modelId="{335D3CF6-EABA-4DC8-AEED-250736FFCC09}" type="parTrans" cxnId="{0164106E-F8D9-4EB2-B9EA-1CD77E26AC24}">
      <dgm:prSet/>
      <dgm:spPr/>
      <dgm:t>
        <a:bodyPr/>
        <a:lstStyle/>
        <a:p>
          <a:endParaRPr lang="ru-RU"/>
        </a:p>
      </dgm:t>
    </dgm:pt>
    <dgm:pt modelId="{894B7F3A-F0BD-4BF3-9E0E-56E834975D1E}" type="sibTrans" cxnId="{0164106E-F8D9-4EB2-B9EA-1CD77E26AC24}">
      <dgm:prSet/>
      <dgm:spPr/>
      <dgm:t>
        <a:bodyPr/>
        <a:lstStyle/>
        <a:p>
          <a:endParaRPr lang="ru-RU"/>
        </a:p>
      </dgm:t>
    </dgm:pt>
    <dgm:pt modelId="{C7B318BC-A9B2-4CB2-BD4E-2AB29B2AF5C6}">
      <dgm:prSet phldrT="[Текст]"/>
      <dgm:spPr/>
      <dgm:t>
        <a:bodyPr/>
        <a:lstStyle/>
        <a:p>
          <a:r>
            <a:rPr lang="ru-RU" dirty="0" smtClean="0"/>
            <a:t>Контроль наличия КИМ по предметам УП</a:t>
          </a:r>
          <a:r>
            <a:rPr lang="ru-RU" b="1" i="1" dirty="0" smtClean="0"/>
            <a:t> Ответственные: Смирнова А. Ю., Калабина Л. А., </a:t>
          </a:r>
          <a:r>
            <a:rPr lang="ru-RU" b="1" i="1" dirty="0" err="1" smtClean="0"/>
            <a:t>Елфимычева</a:t>
          </a:r>
          <a:r>
            <a:rPr lang="ru-RU" b="1" i="1" dirty="0" smtClean="0"/>
            <a:t> И. А., руководители МО</a:t>
          </a:r>
          <a:endParaRPr lang="ru-RU" dirty="0"/>
        </a:p>
      </dgm:t>
    </dgm:pt>
    <dgm:pt modelId="{E73F04CE-3E53-4139-824F-C4772203A3BC}" type="parTrans" cxnId="{647645D0-8A62-4F6D-8E9D-E4252CB83D99}">
      <dgm:prSet/>
      <dgm:spPr/>
      <dgm:t>
        <a:bodyPr/>
        <a:lstStyle/>
        <a:p>
          <a:endParaRPr lang="ru-RU"/>
        </a:p>
      </dgm:t>
    </dgm:pt>
    <dgm:pt modelId="{06925F63-9D86-4D67-ABF9-E29932F9367E}" type="sibTrans" cxnId="{647645D0-8A62-4F6D-8E9D-E4252CB83D99}">
      <dgm:prSet/>
      <dgm:spPr/>
      <dgm:t>
        <a:bodyPr/>
        <a:lstStyle/>
        <a:p>
          <a:endParaRPr lang="ru-RU"/>
        </a:p>
      </dgm:t>
    </dgm:pt>
    <dgm:pt modelId="{52AADD1B-1EF4-4D5E-98F2-23D42284F5B0}">
      <dgm:prSet phldrT="[Текст]"/>
      <dgm:spPr/>
      <dgm:t>
        <a:bodyPr/>
        <a:lstStyle/>
        <a:p>
          <a:r>
            <a:rPr lang="ru-RU" dirty="0" smtClean="0"/>
            <a:t>октябрь</a:t>
          </a:r>
          <a:endParaRPr lang="ru-RU" dirty="0"/>
        </a:p>
      </dgm:t>
    </dgm:pt>
    <dgm:pt modelId="{16BE3AE5-2302-4872-BB96-A71528F51312}" type="parTrans" cxnId="{B128AEC8-24D4-4D70-BF04-D7B71E4B1D3E}">
      <dgm:prSet/>
      <dgm:spPr/>
      <dgm:t>
        <a:bodyPr/>
        <a:lstStyle/>
        <a:p>
          <a:endParaRPr lang="ru-RU"/>
        </a:p>
      </dgm:t>
    </dgm:pt>
    <dgm:pt modelId="{EB2A08B5-DA35-4C53-A81D-4C3CAD642577}" type="sibTrans" cxnId="{B128AEC8-24D4-4D70-BF04-D7B71E4B1D3E}">
      <dgm:prSet/>
      <dgm:spPr/>
      <dgm:t>
        <a:bodyPr/>
        <a:lstStyle/>
        <a:p>
          <a:endParaRPr lang="ru-RU"/>
        </a:p>
      </dgm:t>
    </dgm:pt>
    <dgm:pt modelId="{8EAF7525-AAE1-4559-A944-4945859D253B}">
      <dgm:prSet phldrT="[Текст]"/>
      <dgm:spPr/>
      <dgm:t>
        <a:bodyPr/>
        <a:lstStyle/>
        <a:p>
          <a:r>
            <a:rPr lang="ru-RU" dirty="0" smtClean="0"/>
            <a:t>Корректировка КИМ в соответствии с локальным актом школы (Положение о промежуточной аттестации, Положение о рабочей программе…). </a:t>
          </a:r>
          <a:r>
            <a:rPr lang="ru-RU" b="1" i="1" dirty="0" smtClean="0"/>
            <a:t>Ответственные: руководители МО</a:t>
          </a:r>
          <a:endParaRPr lang="ru-RU" dirty="0"/>
        </a:p>
      </dgm:t>
    </dgm:pt>
    <dgm:pt modelId="{361B6680-1AB8-49EB-A3AF-05A8AE1A5208}" type="parTrans" cxnId="{E902AB31-6581-45C6-A14D-82DDA761B15D}">
      <dgm:prSet/>
      <dgm:spPr/>
      <dgm:t>
        <a:bodyPr/>
        <a:lstStyle/>
        <a:p>
          <a:endParaRPr lang="ru-RU"/>
        </a:p>
      </dgm:t>
    </dgm:pt>
    <dgm:pt modelId="{F585737D-ADA9-4661-83BD-E942CADBFE4B}" type="sibTrans" cxnId="{E902AB31-6581-45C6-A14D-82DDA761B15D}">
      <dgm:prSet/>
      <dgm:spPr/>
      <dgm:t>
        <a:bodyPr/>
        <a:lstStyle/>
        <a:p>
          <a:endParaRPr lang="ru-RU"/>
        </a:p>
      </dgm:t>
    </dgm:pt>
    <dgm:pt modelId="{DBE370E1-1515-4ED2-BF2C-19958A27AD84}">
      <dgm:prSet phldrT="[Текст]"/>
      <dgm:spPr/>
      <dgm:t>
        <a:bodyPr/>
        <a:lstStyle/>
        <a:p>
          <a:r>
            <a:rPr lang="ru-RU" dirty="0" smtClean="0"/>
            <a:t>Ноябрь</a:t>
          </a:r>
          <a:endParaRPr lang="ru-RU" dirty="0"/>
        </a:p>
      </dgm:t>
    </dgm:pt>
    <dgm:pt modelId="{C94A4885-3E0F-4943-BB88-EC1356E4F549}" type="parTrans" cxnId="{2355B7CE-9889-4C8C-AF00-981A6197A412}">
      <dgm:prSet/>
      <dgm:spPr/>
      <dgm:t>
        <a:bodyPr/>
        <a:lstStyle/>
        <a:p>
          <a:endParaRPr lang="ru-RU"/>
        </a:p>
      </dgm:t>
    </dgm:pt>
    <dgm:pt modelId="{63CD0FAE-52EF-469E-B6A4-F3733370B831}" type="sibTrans" cxnId="{2355B7CE-9889-4C8C-AF00-981A6197A412}">
      <dgm:prSet/>
      <dgm:spPr/>
      <dgm:t>
        <a:bodyPr/>
        <a:lstStyle/>
        <a:p>
          <a:endParaRPr lang="ru-RU"/>
        </a:p>
      </dgm:t>
    </dgm:pt>
    <dgm:pt modelId="{48DA3DBD-E3DF-43C0-AA6F-823F42CCC676}">
      <dgm:prSet phldrT="[Текст]"/>
      <dgm:spPr/>
      <dgm:t>
        <a:bodyPr/>
        <a:lstStyle/>
        <a:p>
          <a:r>
            <a:rPr lang="ru-RU" dirty="0" smtClean="0"/>
            <a:t>Обсуждение результатов тематического контроля ЗУН в соответствии с содержанием ОП</a:t>
          </a:r>
          <a:r>
            <a:rPr lang="ru-RU" b="1" i="1" dirty="0" smtClean="0"/>
            <a:t> Ответственные: Смирнова А. Ю., Калабина Л. А., </a:t>
          </a:r>
          <a:r>
            <a:rPr lang="ru-RU" b="1" i="1" dirty="0" err="1" smtClean="0"/>
            <a:t>Елфимычева</a:t>
          </a:r>
          <a:r>
            <a:rPr lang="ru-RU" b="1" i="1" dirty="0" smtClean="0"/>
            <a:t> И. А., руководители МО</a:t>
          </a:r>
          <a:endParaRPr lang="ru-RU" dirty="0"/>
        </a:p>
      </dgm:t>
    </dgm:pt>
    <dgm:pt modelId="{FFEA0D0B-39B7-41B7-8F37-F8C4376FBB98}" type="parTrans" cxnId="{4393A825-037C-4511-A135-8AFB03AD9FC7}">
      <dgm:prSet/>
      <dgm:spPr/>
      <dgm:t>
        <a:bodyPr/>
        <a:lstStyle/>
        <a:p>
          <a:endParaRPr lang="ru-RU"/>
        </a:p>
      </dgm:t>
    </dgm:pt>
    <dgm:pt modelId="{2AA3DB76-4111-4559-ADA6-7764682E2BDD}" type="sibTrans" cxnId="{4393A825-037C-4511-A135-8AFB03AD9FC7}">
      <dgm:prSet/>
      <dgm:spPr/>
      <dgm:t>
        <a:bodyPr/>
        <a:lstStyle/>
        <a:p>
          <a:endParaRPr lang="ru-RU"/>
        </a:p>
      </dgm:t>
    </dgm:pt>
    <dgm:pt modelId="{94CF6679-8920-4088-9C9C-5523531CF59D}">
      <dgm:prSet phldrT="[Текст]"/>
      <dgm:spPr/>
      <dgm:t>
        <a:bodyPr/>
        <a:lstStyle/>
        <a:p>
          <a:r>
            <a:rPr lang="ru-RU" dirty="0" smtClean="0"/>
            <a:t>декабрь</a:t>
          </a:r>
          <a:endParaRPr lang="ru-RU" dirty="0"/>
        </a:p>
      </dgm:t>
    </dgm:pt>
    <dgm:pt modelId="{BB80B14F-237E-4E63-AA8A-3C9183998910}" type="parTrans" cxnId="{982FA553-9695-4516-87DA-7D2997CA2000}">
      <dgm:prSet/>
      <dgm:spPr/>
      <dgm:t>
        <a:bodyPr/>
        <a:lstStyle/>
        <a:p>
          <a:endParaRPr lang="ru-RU"/>
        </a:p>
      </dgm:t>
    </dgm:pt>
    <dgm:pt modelId="{955E0C5F-09B6-4F45-BC24-18C29B549E83}" type="sibTrans" cxnId="{982FA553-9695-4516-87DA-7D2997CA2000}">
      <dgm:prSet/>
      <dgm:spPr/>
      <dgm:t>
        <a:bodyPr/>
        <a:lstStyle/>
        <a:p>
          <a:endParaRPr lang="ru-RU"/>
        </a:p>
      </dgm:t>
    </dgm:pt>
    <dgm:pt modelId="{6519905B-C8F3-4759-89A7-A88AF432C8DE}">
      <dgm:prSet/>
      <dgm:spPr/>
      <dgm:t>
        <a:bodyPr/>
        <a:lstStyle/>
        <a:p>
          <a:r>
            <a:rPr lang="ru-RU" dirty="0" smtClean="0"/>
            <a:t>Контроль проведения тематических контрольных работ по графику в соответствии с КИМ;</a:t>
          </a:r>
          <a:endParaRPr lang="ru-RU" dirty="0"/>
        </a:p>
      </dgm:t>
    </dgm:pt>
    <dgm:pt modelId="{62846F4C-B92F-4B3D-8256-B7A7EF8B74DA}" type="parTrans" cxnId="{F23420FB-EDEE-4357-BADC-270F98BEB5AA}">
      <dgm:prSet/>
      <dgm:spPr/>
      <dgm:t>
        <a:bodyPr/>
        <a:lstStyle/>
        <a:p>
          <a:endParaRPr lang="ru-RU"/>
        </a:p>
      </dgm:t>
    </dgm:pt>
    <dgm:pt modelId="{8AD2E535-1C76-45C6-B640-9837C9055A6E}" type="sibTrans" cxnId="{F23420FB-EDEE-4357-BADC-270F98BEB5AA}">
      <dgm:prSet/>
      <dgm:spPr/>
      <dgm:t>
        <a:bodyPr/>
        <a:lstStyle/>
        <a:p>
          <a:endParaRPr lang="ru-RU"/>
        </a:p>
      </dgm:t>
    </dgm:pt>
    <dgm:pt modelId="{47BBDAF2-75C8-4304-BE80-D4E11B7EE23E}">
      <dgm:prSet/>
      <dgm:spPr/>
      <dgm:t>
        <a:bodyPr/>
        <a:lstStyle/>
        <a:p>
          <a:r>
            <a:rPr lang="ru-RU" dirty="0" smtClean="0"/>
            <a:t>Обсуждение результатов тематического контроля ЗУН в соответствии с содержанием ОП</a:t>
          </a:r>
          <a:r>
            <a:rPr lang="ru-RU" b="1" i="1" dirty="0" smtClean="0"/>
            <a:t> Ответственные: Смирнова А. Ю., Калабина Л. А., </a:t>
          </a:r>
          <a:r>
            <a:rPr lang="ru-RU" b="1" i="1" dirty="0" err="1" smtClean="0"/>
            <a:t>Елфимычева</a:t>
          </a:r>
          <a:r>
            <a:rPr lang="ru-RU" b="1" i="1" dirty="0" smtClean="0"/>
            <a:t> И. А., руководители МО</a:t>
          </a:r>
          <a:endParaRPr lang="ru-RU" dirty="0"/>
        </a:p>
      </dgm:t>
    </dgm:pt>
    <dgm:pt modelId="{2A322F71-EE85-4F4B-B55F-5AD7DFC371F9}" type="parTrans" cxnId="{BAF6D99C-3A73-4E1F-984A-D6724686C07D}">
      <dgm:prSet/>
      <dgm:spPr/>
      <dgm:t>
        <a:bodyPr/>
        <a:lstStyle/>
        <a:p>
          <a:endParaRPr lang="ru-RU"/>
        </a:p>
      </dgm:t>
    </dgm:pt>
    <dgm:pt modelId="{55CEDE45-9F49-442B-A5B0-C3A67B7CC54F}" type="sibTrans" cxnId="{BAF6D99C-3A73-4E1F-984A-D6724686C07D}">
      <dgm:prSet/>
      <dgm:spPr/>
      <dgm:t>
        <a:bodyPr/>
        <a:lstStyle/>
        <a:p>
          <a:endParaRPr lang="ru-RU"/>
        </a:p>
      </dgm:t>
    </dgm:pt>
    <dgm:pt modelId="{08F7B93B-172D-49A4-A1EC-369E7AA368CB}" type="pres">
      <dgm:prSet presAssocID="{CBF806C0-8EB6-4A55-899E-73E06876BF25}" presName="Name0" presStyleCnt="0">
        <dgm:presLayoutVars>
          <dgm:dir/>
          <dgm:animLvl val="lvl"/>
          <dgm:resizeHandles val="exact"/>
        </dgm:presLayoutVars>
      </dgm:prSet>
      <dgm:spPr/>
    </dgm:pt>
    <dgm:pt modelId="{BFAB859B-98AE-43AC-A5BC-2532B2FD7A4B}" type="pres">
      <dgm:prSet presAssocID="{D057BEC0-2315-4343-872E-B1E6616B27B3}" presName="composite" presStyleCnt="0"/>
      <dgm:spPr/>
    </dgm:pt>
    <dgm:pt modelId="{764DF3F7-97EA-4672-92D5-C21FE2C441BC}" type="pres">
      <dgm:prSet presAssocID="{D057BEC0-2315-4343-872E-B1E6616B27B3}" presName="parTx" presStyleLbl="alignNode1" presStyleIdx="0" presStyleCnt="4">
        <dgm:presLayoutVars>
          <dgm:chMax val="0"/>
          <dgm:chPref val="0"/>
          <dgm:bulletEnabled val="1"/>
        </dgm:presLayoutVars>
      </dgm:prSet>
      <dgm:spPr/>
    </dgm:pt>
    <dgm:pt modelId="{BA0EA688-7270-4AF9-AD5A-F905013B0258}" type="pres">
      <dgm:prSet presAssocID="{D057BEC0-2315-4343-872E-B1E6616B27B3}" presName="desTx" presStyleLbl="alignAccFollowNode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6192A90-28F7-40ED-BEDB-CB076B76D3FA}" type="pres">
      <dgm:prSet presAssocID="{CDBFDF0E-EDFE-4BC4-8570-C47DAF24A45B}" presName="space" presStyleCnt="0"/>
      <dgm:spPr/>
    </dgm:pt>
    <dgm:pt modelId="{B61C6378-A981-4C71-8A16-C06CD3ADADCA}" type="pres">
      <dgm:prSet presAssocID="{52AADD1B-1EF4-4D5E-98F2-23D42284F5B0}" presName="composite" presStyleCnt="0"/>
      <dgm:spPr/>
    </dgm:pt>
    <dgm:pt modelId="{D8668569-7AC7-4779-BF2B-B9500AC2D368}" type="pres">
      <dgm:prSet presAssocID="{52AADD1B-1EF4-4D5E-98F2-23D42284F5B0}" presName="parTx" presStyleLbl="alignNode1" presStyleIdx="1" presStyleCnt="4">
        <dgm:presLayoutVars>
          <dgm:chMax val="0"/>
          <dgm:chPref val="0"/>
          <dgm:bulletEnabled val="1"/>
        </dgm:presLayoutVars>
      </dgm:prSet>
      <dgm:spPr/>
    </dgm:pt>
    <dgm:pt modelId="{69A82A38-C485-4683-9670-298A1EEABCFC}" type="pres">
      <dgm:prSet presAssocID="{52AADD1B-1EF4-4D5E-98F2-23D42284F5B0}" presName="desTx" presStyleLbl="alignAccFollowNode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67B6A48-5F82-4FD4-9CA2-0C73EE18AF9D}" type="pres">
      <dgm:prSet presAssocID="{EB2A08B5-DA35-4C53-A81D-4C3CAD642577}" presName="space" presStyleCnt="0"/>
      <dgm:spPr/>
    </dgm:pt>
    <dgm:pt modelId="{7838FE37-CB94-40E8-997F-D9F6C3A2E377}" type="pres">
      <dgm:prSet presAssocID="{DBE370E1-1515-4ED2-BF2C-19958A27AD84}" presName="composite" presStyleCnt="0"/>
      <dgm:spPr/>
    </dgm:pt>
    <dgm:pt modelId="{7A7BF08C-3707-494A-91BA-F2786AB94B5E}" type="pres">
      <dgm:prSet presAssocID="{DBE370E1-1515-4ED2-BF2C-19958A27AD84}" presName="parTx" presStyleLbl="alignNode1" presStyleIdx="2" presStyleCnt="4">
        <dgm:presLayoutVars>
          <dgm:chMax val="0"/>
          <dgm:chPref val="0"/>
          <dgm:bulletEnabled val="1"/>
        </dgm:presLayoutVars>
      </dgm:prSet>
      <dgm:spPr/>
    </dgm:pt>
    <dgm:pt modelId="{4967BBFE-5B60-4827-B730-579AAB26E355}" type="pres">
      <dgm:prSet presAssocID="{DBE370E1-1515-4ED2-BF2C-19958A27AD84}" presName="desTx" presStyleLbl="alignAccFollowNode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9EBF4BA-973F-4D05-A492-B4367C37F2C3}" type="pres">
      <dgm:prSet presAssocID="{63CD0FAE-52EF-469E-B6A4-F3733370B831}" presName="space" presStyleCnt="0"/>
      <dgm:spPr/>
    </dgm:pt>
    <dgm:pt modelId="{A89E9885-183C-4F2C-9F85-5909C3AF4E52}" type="pres">
      <dgm:prSet presAssocID="{94CF6679-8920-4088-9C9C-5523531CF59D}" presName="composite" presStyleCnt="0"/>
      <dgm:spPr/>
    </dgm:pt>
    <dgm:pt modelId="{776B9240-ED88-403F-8F14-49915199E0B8}" type="pres">
      <dgm:prSet presAssocID="{94CF6679-8920-4088-9C9C-5523531CF59D}" presName="parTx" presStyleLbl="alignNode1" presStyleIdx="3" presStyleCnt="4">
        <dgm:presLayoutVars>
          <dgm:chMax val="0"/>
          <dgm:chPref val="0"/>
          <dgm:bulletEnabled val="1"/>
        </dgm:presLayoutVars>
      </dgm:prSet>
      <dgm:spPr/>
    </dgm:pt>
    <dgm:pt modelId="{CF9AFD33-A4A7-468F-A1FD-4E781504577E}" type="pres">
      <dgm:prSet presAssocID="{94CF6679-8920-4088-9C9C-5523531CF59D}" presName="desTx" presStyleLbl="alignAccFollow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F8E5BFB5-1ECC-4045-AC59-4479C639CAE0}" srcId="{CBF806C0-8EB6-4A55-899E-73E06876BF25}" destId="{D057BEC0-2315-4343-872E-B1E6616B27B3}" srcOrd="0" destOrd="0" parTransId="{6CCA770E-D1A6-43A2-BE59-0ECEF359D537}" sibTransId="{CDBFDF0E-EDFE-4BC4-8570-C47DAF24A45B}"/>
    <dgm:cxn modelId="{7CBF30E1-242B-4B86-9694-3DEA4878EFCE}" type="presOf" srcId="{C7B318BC-A9B2-4CB2-BD4E-2AB29B2AF5C6}" destId="{BA0EA688-7270-4AF9-AD5A-F905013B0258}" srcOrd="0" destOrd="1" presId="urn:microsoft.com/office/officeart/2005/8/layout/hList1"/>
    <dgm:cxn modelId="{F23420FB-EDEE-4357-BADC-270F98BEB5AA}" srcId="{DBE370E1-1515-4ED2-BF2C-19958A27AD84}" destId="{6519905B-C8F3-4759-89A7-A88AF432C8DE}" srcOrd="0" destOrd="0" parTransId="{62846F4C-B92F-4B3D-8256-B7A7EF8B74DA}" sibTransId="{8AD2E535-1C76-45C6-B640-9837C9055A6E}"/>
    <dgm:cxn modelId="{4393A825-037C-4511-A135-8AFB03AD9FC7}" srcId="{94CF6679-8920-4088-9C9C-5523531CF59D}" destId="{48DA3DBD-E3DF-43C0-AA6F-823F42CCC676}" srcOrd="0" destOrd="0" parTransId="{FFEA0D0B-39B7-41B7-8F37-F8C4376FBB98}" sibTransId="{2AA3DB76-4111-4559-ADA6-7764682E2BDD}"/>
    <dgm:cxn modelId="{E0D2581C-115F-4499-89A9-AB82947EEC9D}" type="presOf" srcId="{52AADD1B-1EF4-4D5E-98F2-23D42284F5B0}" destId="{D8668569-7AC7-4779-BF2B-B9500AC2D368}" srcOrd="0" destOrd="0" presId="urn:microsoft.com/office/officeart/2005/8/layout/hList1"/>
    <dgm:cxn modelId="{0164106E-F8D9-4EB2-B9EA-1CD77E26AC24}" srcId="{D057BEC0-2315-4343-872E-B1E6616B27B3}" destId="{64E4CFF4-C8BE-4DFB-A8A2-27B8BE138F63}" srcOrd="0" destOrd="0" parTransId="{335D3CF6-EABA-4DC8-AEED-250736FFCC09}" sibTransId="{894B7F3A-F0BD-4BF3-9E0E-56E834975D1E}"/>
    <dgm:cxn modelId="{47A696B5-4401-40D2-A873-ED31746F9B18}" type="presOf" srcId="{8EAF7525-AAE1-4559-A944-4945859D253B}" destId="{69A82A38-C485-4683-9670-298A1EEABCFC}" srcOrd="0" destOrd="0" presId="urn:microsoft.com/office/officeart/2005/8/layout/hList1"/>
    <dgm:cxn modelId="{982FA553-9695-4516-87DA-7D2997CA2000}" srcId="{CBF806C0-8EB6-4A55-899E-73E06876BF25}" destId="{94CF6679-8920-4088-9C9C-5523531CF59D}" srcOrd="3" destOrd="0" parTransId="{BB80B14F-237E-4E63-AA8A-3C9183998910}" sibTransId="{955E0C5F-09B6-4F45-BC24-18C29B549E83}"/>
    <dgm:cxn modelId="{FA02EA7D-D0FC-4940-B43E-F6E4F0DD0943}" type="presOf" srcId="{94CF6679-8920-4088-9C9C-5523531CF59D}" destId="{776B9240-ED88-403F-8F14-49915199E0B8}" srcOrd="0" destOrd="0" presId="urn:microsoft.com/office/officeart/2005/8/layout/hList1"/>
    <dgm:cxn modelId="{F7BDB5CB-8335-4AA2-84E1-601CA8010B8C}" type="presOf" srcId="{6519905B-C8F3-4759-89A7-A88AF432C8DE}" destId="{4967BBFE-5B60-4827-B730-579AAB26E355}" srcOrd="0" destOrd="0" presId="urn:microsoft.com/office/officeart/2005/8/layout/hList1"/>
    <dgm:cxn modelId="{707D989C-2FA1-4112-9693-1AC77491F6DE}" type="presOf" srcId="{47BBDAF2-75C8-4304-BE80-D4E11B7EE23E}" destId="{4967BBFE-5B60-4827-B730-579AAB26E355}" srcOrd="0" destOrd="1" presId="urn:microsoft.com/office/officeart/2005/8/layout/hList1"/>
    <dgm:cxn modelId="{BAF6D99C-3A73-4E1F-984A-D6724686C07D}" srcId="{DBE370E1-1515-4ED2-BF2C-19958A27AD84}" destId="{47BBDAF2-75C8-4304-BE80-D4E11B7EE23E}" srcOrd="1" destOrd="0" parTransId="{2A322F71-EE85-4F4B-B55F-5AD7DFC371F9}" sibTransId="{55CEDE45-9F49-442B-A5B0-C3A67B7CC54F}"/>
    <dgm:cxn modelId="{647645D0-8A62-4F6D-8E9D-E4252CB83D99}" srcId="{D057BEC0-2315-4343-872E-B1E6616B27B3}" destId="{C7B318BC-A9B2-4CB2-BD4E-2AB29B2AF5C6}" srcOrd="1" destOrd="0" parTransId="{E73F04CE-3E53-4139-824F-C4772203A3BC}" sibTransId="{06925F63-9D86-4D67-ABF9-E29932F9367E}"/>
    <dgm:cxn modelId="{9B9C928D-3C4C-4505-9FA8-4A1B9C558675}" type="presOf" srcId="{CBF806C0-8EB6-4A55-899E-73E06876BF25}" destId="{08F7B93B-172D-49A4-A1EC-369E7AA368CB}" srcOrd="0" destOrd="0" presId="urn:microsoft.com/office/officeart/2005/8/layout/hList1"/>
    <dgm:cxn modelId="{2E1A410D-602B-46CB-AA17-6BE5EA5DFC58}" type="presOf" srcId="{DBE370E1-1515-4ED2-BF2C-19958A27AD84}" destId="{7A7BF08C-3707-494A-91BA-F2786AB94B5E}" srcOrd="0" destOrd="0" presId="urn:microsoft.com/office/officeart/2005/8/layout/hList1"/>
    <dgm:cxn modelId="{D3DAD709-813D-4929-8876-A4B2CA511D6A}" type="presOf" srcId="{48DA3DBD-E3DF-43C0-AA6F-823F42CCC676}" destId="{CF9AFD33-A4A7-468F-A1FD-4E781504577E}" srcOrd="0" destOrd="0" presId="urn:microsoft.com/office/officeart/2005/8/layout/hList1"/>
    <dgm:cxn modelId="{2355B7CE-9889-4C8C-AF00-981A6197A412}" srcId="{CBF806C0-8EB6-4A55-899E-73E06876BF25}" destId="{DBE370E1-1515-4ED2-BF2C-19958A27AD84}" srcOrd="2" destOrd="0" parTransId="{C94A4885-3E0F-4943-BB88-EC1356E4F549}" sibTransId="{63CD0FAE-52EF-469E-B6A4-F3733370B831}"/>
    <dgm:cxn modelId="{B128AEC8-24D4-4D70-BF04-D7B71E4B1D3E}" srcId="{CBF806C0-8EB6-4A55-899E-73E06876BF25}" destId="{52AADD1B-1EF4-4D5E-98F2-23D42284F5B0}" srcOrd="1" destOrd="0" parTransId="{16BE3AE5-2302-4872-BB96-A71528F51312}" sibTransId="{EB2A08B5-DA35-4C53-A81D-4C3CAD642577}"/>
    <dgm:cxn modelId="{125F5749-5E59-4379-A2F7-818EBC144F93}" type="presOf" srcId="{64E4CFF4-C8BE-4DFB-A8A2-27B8BE138F63}" destId="{BA0EA688-7270-4AF9-AD5A-F905013B0258}" srcOrd="0" destOrd="0" presId="urn:microsoft.com/office/officeart/2005/8/layout/hList1"/>
    <dgm:cxn modelId="{E902AB31-6581-45C6-A14D-82DDA761B15D}" srcId="{52AADD1B-1EF4-4D5E-98F2-23D42284F5B0}" destId="{8EAF7525-AAE1-4559-A944-4945859D253B}" srcOrd="0" destOrd="0" parTransId="{361B6680-1AB8-49EB-A3AF-05A8AE1A5208}" sibTransId="{F585737D-ADA9-4661-83BD-E942CADBFE4B}"/>
    <dgm:cxn modelId="{14236E23-AC3D-4B7F-8E5C-6ECDC3E6733B}" type="presOf" srcId="{D057BEC0-2315-4343-872E-B1E6616B27B3}" destId="{764DF3F7-97EA-4672-92D5-C21FE2C441BC}" srcOrd="0" destOrd="0" presId="urn:microsoft.com/office/officeart/2005/8/layout/hList1"/>
    <dgm:cxn modelId="{50EFD2A3-16F2-4E61-95E2-5F68E4BABE8B}" type="presParOf" srcId="{08F7B93B-172D-49A4-A1EC-369E7AA368CB}" destId="{BFAB859B-98AE-43AC-A5BC-2532B2FD7A4B}" srcOrd="0" destOrd="0" presId="urn:microsoft.com/office/officeart/2005/8/layout/hList1"/>
    <dgm:cxn modelId="{F12A2287-0C12-4088-A2CA-A466E2F840CC}" type="presParOf" srcId="{BFAB859B-98AE-43AC-A5BC-2532B2FD7A4B}" destId="{764DF3F7-97EA-4672-92D5-C21FE2C441BC}" srcOrd="0" destOrd="0" presId="urn:microsoft.com/office/officeart/2005/8/layout/hList1"/>
    <dgm:cxn modelId="{345000F7-0D15-4218-9FAD-E8333360D45B}" type="presParOf" srcId="{BFAB859B-98AE-43AC-A5BC-2532B2FD7A4B}" destId="{BA0EA688-7270-4AF9-AD5A-F905013B0258}" srcOrd="1" destOrd="0" presId="urn:microsoft.com/office/officeart/2005/8/layout/hList1"/>
    <dgm:cxn modelId="{C8B71750-742C-4A63-9351-1C445EDC44CA}" type="presParOf" srcId="{08F7B93B-172D-49A4-A1EC-369E7AA368CB}" destId="{66192A90-28F7-40ED-BEDB-CB076B76D3FA}" srcOrd="1" destOrd="0" presId="urn:microsoft.com/office/officeart/2005/8/layout/hList1"/>
    <dgm:cxn modelId="{DDA7140C-8C79-4E06-B92E-3C5248D08938}" type="presParOf" srcId="{08F7B93B-172D-49A4-A1EC-369E7AA368CB}" destId="{B61C6378-A981-4C71-8A16-C06CD3ADADCA}" srcOrd="2" destOrd="0" presId="urn:microsoft.com/office/officeart/2005/8/layout/hList1"/>
    <dgm:cxn modelId="{C9A6D228-97F7-420A-A3D6-11D2EDFF2A98}" type="presParOf" srcId="{B61C6378-A981-4C71-8A16-C06CD3ADADCA}" destId="{D8668569-7AC7-4779-BF2B-B9500AC2D368}" srcOrd="0" destOrd="0" presId="urn:microsoft.com/office/officeart/2005/8/layout/hList1"/>
    <dgm:cxn modelId="{862EA112-4CFC-408E-A78D-D521D2C7CD09}" type="presParOf" srcId="{B61C6378-A981-4C71-8A16-C06CD3ADADCA}" destId="{69A82A38-C485-4683-9670-298A1EEABCFC}" srcOrd="1" destOrd="0" presId="urn:microsoft.com/office/officeart/2005/8/layout/hList1"/>
    <dgm:cxn modelId="{382FEA32-3467-4364-BA48-49650E803027}" type="presParOf" srcId="{08F7B93B-172D-49A4-A1EC-369E7AA368CB}" destId="{167B6A48-5F82-4FD4-9CA2-0C73EE18AF9D}" srcOrd="3" destOrd="0" presId="urn:microsoft.com/office/officeart/2005/8/layout/hList1"/>
    <dgm:cxn modelId="{C3999D6A-DFB6-4CD1-A386-2CAC75C5A4DE}" type="presParOf" srcId="{08F7B93B-172D-49A4-A1EC-369E7AA368CB}" destId="{7838FE37-CB94-40E8-997F-D9F6C3A2E377}" srcOrd="4" destOrd="0" presId="urn:microsoft.com/office/officeart/2005/8/layout/hList1"/>
    <dgm:cxn modelId="{B517F109-04B9-4D22-9798-CBED3A2AF7D3}" type="presParOf" srcId="{7838FE37-CB94-40E8-997F-D9F6C3A2E377}" destId="{7A7BF08C-3707-494A-91BA-F2786AB94B5E}" srcOrd="0" destOrd="0" presId="urn:microsoft.com/office/officeart/2005/8/layout/hList1"/>
    <dgm:cxn modelId="{B3740F22-1F6B-4C1C-B7FF-C792B3A635F5}" type="presParOf" srcId="{7838FE37-CB94-40E8-997F-D9F6C3A2E377}" destId="{4967BBFE-5B60-4827-B730-579AAB26E355}" srcOrd="1" destOrd="0" presId="urn:microsoft.com/office/officeart/2005/8/layout/hList1"/>
    <dgm:cxn modelId="{DCEE385D-ED0E-490B-9E3B-187F574B52B1}" type="presParOf" srcId="{08F7B93B-172D-49A4-A1EC-369E7AA368CB}" destId="{89EBF4BA-973F-4D05-A492-B4367C37F2C3}" srcOrd="5" destOrd="0" presId="urn:microsoft.com/office/officeart/2005/8/layout/hList1"/>
    <dgm:cxn modelId="{BB8B373F-72C6-4C46-9CC0-3CD50E84FCCE}" type="presParOf" srcId="{08F7B93B-172D-49A4-A1EC-369E7AA368CB}" destId="{A89E9885-183C-4F2C-9F85-5909C3AF4E52}" srcOrd="6" destOrd="0" presId="urn:microsoft.com/office/officeart/2005/8/layout/hList1"/>
    <dgm:cxn modelId="{5581EB69-9360-41D1-B028-21A9DA893C8E}" type="presParOf" srcId="{A89E9885-183C-4F2C-9F85-5909C3AF4E52}" destId="{776B9240-ED88-403F-8F14-49915199E0B8}" srcOrd="0" destOrd="0" presId="urn:microsoft.com/office/officeart/2005/8/layout/hList1"/>
    <dgm:cxn modelId="{0B0C90FF-69F8-4848-87EF-92A09B475817}" type="presParOf" srcId="{A89E9885-183C-4F2C-9F85-5909C3AF4E52}" destId="{CF9AFD33-A4A7-468F-A1FD-4E781504577E}" srcOrd="1" destOrd="0" presId="urn:microsoft.com/office/officeart/2005/8/layout/hList1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equation2">
  <dgm:title val=""/>
  <dgm:desc val=""/>
  <dgm:catLst>
    <dgm:cat type="relationship" pri="18000"/>
    <dgm:cat type="process" pri="2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linDir" val="fromL"/>
          <dgm:param type="fallback" val="2D"/>
        </dgm:alg>
      </dgm:if>
      <dgm:else name="Name3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ch" ptType="node" func="cnt" op="gte" val="3">
        <dgm:constrLst>
          <dgm:constr type="h" for="des" forName="node" refType="w" fact="0.5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ch" forName="lastNode" op="equ" val="65"/>
          <dgm:constr type="primFontSz" for="des" forName="node" op="equ" val="65"/>
          <dgm:constr type="primFontSz" for="des" forName="sibTrans" val="55"/>
          <dgm:constr type="primFontSz" for="des" forName="sibTrans" refType="primFontSz" refFor="des" refForName="node" op="lte" fact="0.8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if>
      <dgm:else name="Name6">
        <dgm:constrLst>
          <dgm:constr type="h" for="des" forName="node" refType="w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des" forName="node" val="65"/>
          <dgm:constr type="primFontSz" for="ch" forName="lastNode" refType="primFontSz" refFor="des" refForName="node" op="equ"/>
          <dgm:constr type="primFontSz" for="des" forName="sibTrans" val="55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else>
    </dgm:choose>
    <dgm:ruleLst/>
    <dgm:choose name="Name7">
      <dgm:if name="Name8" axis="ch" ptType="node" func="cnt" op="gte" val="1">
        <dgm:layoutNode name="vNodes">
          <dgm:alg type="lin">
            <dgm:param type="linDir" val="fromT"/>
            <dgm:param type="fallback" val="2D"/>
          </dgm:alg>
          <dgm:shape xmlns:r="http://schemas.openxmlformats.org/officeDocument/2006/relationships" r:blip="">
            <dgm:adjLst/>
          </dgm:shape>
          <dgm:presOf/>
          <dgm:constrLst/>
          <dgm:ruleLst/>
          <dgm:forEach name="Name9" axis="ch" ptType="node">
            <dgm:choose name="Name10">
              <dgm:if name="Name11" axis="self" func="revPos" op="neq" val="1">
                <dgm:layoutNode name="node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  <dgm:choose name="Name12">
                  <dgm:if name="Name13" axis="self" ptType="node" func="revPos" op="gt" val="2">
                    <dgm:forEach name="sibTransForEach" axis="followSib" ptType="sibTrans" cnt="1">
                      <dgm:layoutNode name="spacerT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  <dgm:layoutNode name="sibTrans">
                        <dgm:alg type="tx"/>
                        <dgm:shape xmlns:r="http://schemas.openxmlformats.org/officeDocument/2006/relationships" type="mathPlus" r:blip="">
                          <dgm:adjLst/>
                        </dgm:shape>
                        <dgm:presOf axis="self"/>
                        <dgm:constrLst>
                          <dgm:constr type="h" refType="w"/>
                          <dgm:constr type="lMarg"/>
                          <dgm:constr type="rMarg"/>
                          <dgm:constr type="tMarg"/>
                          <dgm:constr type="bMarg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spacerB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</dgm:forEach>
                  </dgm:if>
                  <dgm:else name="Name14"/>
                </dgm:choose>
              </dgm:if>
              <dgm:else name="Name15"/>
            </dgm:choose>
          </dgm:forEach>
        </dgm:layoutNode>
        <dgm:choose name="Name16">
          <dgm:if name="Name17" axis="ch" ptType="node" func="cnt" op="gt" val="1">
            <dgm:layoutNode name="sibTransLast">
              <dgm:alg type="conn">
                <dgm:param type="begPts" val="auto"/>
                <dgm:param type="endPts" val="auto"/>
                <dgm:param type="srcNode" val="vNodes"/>
                <dgm:param type="dstNode" val="lastNode"/>
              </dgm:alg>
              <dgm:shape xmlns:r="http://schemas.openxmlformats.org/officeDocument/2006/relationships" type="conn" r:blip="">
                <dgm:adjLst/>
              </dgm:shape>
              <dgm:presOf axis="ch" ptType="sibTrans" st="-1" cnt="1"/>
              <dgm:constrLst>
                <dgm:constr type="h" refType="w" fact="0.62"/>
                <dgm:constr type="connDist"/>
                <dgm:constr type="begPad" refType="connDist" fact="0.25"/>
                <dgm:constr type="endPad" refType="connDist" fact="0.22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ch desOrSelf" ptType="sibTrans sibTrans" st="-1 1" cnt="1 0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if>
          <dgm:else name="Name18"/>
        </dgm:choose>
        <dgm:layoutNode name="lastNode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ellipse" r:blip="">
            <dgm:adjLst/>
          </dgm:shape>
          <dgm:presOf axis="ch desOrSelf" ptType="node node" st="-1 1" cnt="1 0"/>
          <dgm:constrLst>
            <dgm:constr type="h" refType="w"/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</dgm:if>
      <dgm:else name="Name19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80F68-9B3D-4FD5-8530-8A601575602C}" type="datetimeFigureOut">
              <a:rPr lang="ru-RU" smtClean="0"/>
              <a:pPr/>
              <a:t>30.08.2015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DBC3DF-E2FA-4C70-A47B-4A143E7C54D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80F68-9B3D-4FD5-8530-8A601575602C}" type="datetimeFigureOut">
              <a:rPr lang="ru-RU" smtClean="0"/>
              <a:pPr/>
              <a:t>30.08.2015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DBC3DF-E2FA-4C70-A47B-4A143E7C54D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80F68-9B3D-4FD5-8530-8A601575602C}" type="datetimeFigureOut">
              <a:rPr lang="ru-RU" smtClean="0"/>
              <a:pPr/>
              <a:t>30.08.2015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DBC3DF-E2FA-4C70-A47B-4A143E7C54D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80F68-9B3D-4FD5-8530-8A601575602C}" type="datetimeFigureOut">
              <a:rPr lang="ru-RU" smtClean="0"/>
              <a:pPr/>
              <a:t>30.08.2015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DBC3DF-E2FA-4C70-A47B-4A143E7C54D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80F68-9B3D-4FD5-8530-8A601575602C}" type="datetimeFigureOut">
              <a:rPr lang="ru-RU" smtClean="0"/>
              <a:pPr/>
              <a:t>30.08.2015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DBC3DF-E2FA-4C70-A47B-4A143E7C54D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80F68-9B3D-4FD5-8530-8A601575602C}" type="datetimeFigureOut">
              <a:rPr lang="ru-RU" smtClean="0"/>
              <a:pPr/>
              <a:t>30.08.2015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DBC3DF-E2FA-4C70-A47B-4A143E7C54D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80F68-9B3D-4FD5-8530-8A601575602C}" type="datetimeFigureOut">
              <a:rPr lang="ru-RU" smtClean="0"/>
              <a:pPr/>
              <a:t>30.08.2015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DBC3DF-E2FA-4C70-A47B-4A143E7C54D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80F68-9B3D-4FD5-8530-8A601575602C}" type="datetimeFigureOut">
              <a:rPr lang="ru-RU" smtClean="0"/>
              <a:pPr/>
              <a:t>30.08.2015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DBC3DF-E2FA-4C70-A47B-4A143E7C54D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80F68-9B3D-4FD5-8530-8A601575602C}" type="datetimeFigureOut">
              <a:rPr lang="ru-RU" smtClean="0"/>
              <a:pPr/>
              <a:t>30.08.2015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DBC3DF-E2FA-4C70-A47B-4A143E7C54D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80F68-9B3D-4FD5-8530-8A601575602C}" type="datetimeFigureOut">
              <a:rPr lang="ru-RU" smtClean="0"/>
              <a:pPr/>
              <a:t>30.08.2015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DBC3DF-E2FA-4C70-A47B-4A143E7C54D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80F68-9B3D-4FD5-8530-8A601575602C}" type="datetimeFigureOut">
              <a:rPr lang="ru-RU" smtClean="0"/>
              <a:pPr/>
              <a:t>30.08.2015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DBC3DF-E2FA-4C70-A47B-4A143E7C54D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C80F68-9B3D-4FD5-8530-8A601575602C}" type="datetimeFigureOut">
              <a:rPr lang="ru-RU" smtClean="0"/>
              <a:pPr/>
              <a:t>30.08.2015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DBC3DF-E2FA-4C70-A47B-4A143E7C54D7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www.tvoyrebenok.ru/images/presentation/school/b/016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26895"/>
            <a:ext cx="9144000" cy="6884895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85720" y="214290"/>
            <a:ext cx="8643998" cy="2857520"/>
          </a:xfrm>
        </p:spPr>
        <p:txBody>
          <a:bodyPr>
            <a:normAutofit fontScale="90000"/>
          </a:bodyPr>
          <a:lstStyle/>
          <a:p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2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200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2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200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2700" b="1" dirty="0" smtClean="0">
                <a:latin typeface="Times New Roman" pitchFamily="18" charset="0"/>
                <a:cs typeface="Times New Roman" pitchFamily="18" charset="0"/>
              </a:rPr>
              <a:t>Комплексно </a:t>
            </a:r>
            <a:r>
              <a:rPr lang="ru-RU" sz="2700" b="1" dirty="0">
                <a:latin typeface="Times New Roman" pitchFamily="18" charset="0"/>
                <a:cs typeface="Times New Roman" pitchFamily="18" charset="0"/>
              </a:rPr>
              <a:t>– целевая программа работы школы</a:t>
            </a:r>
            <a:r>
              <a:rPr lang="ru-RU" sz="27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>
                <a:latin typeface="Times New Roman" pitchFamily="18" charset="0"/>
                <a:cs typeface="Times New Roman" pitchFamily="18" charset="0"/>
              </a:rPr>
            </a:br>
            <a:r>
              <a:rPr lang="ru-RU" sz="2700" b="1" dirty="0">
                <a:latin typeface="Times New Roman" pitchFamily="18" charset="0"/>
                <a:cs typeface="Times New Roman" pitchFamily="18" charset="0"/>
              </a:rPr>
              <a:t> на 2015-2016 учебный год </a:t>
            </a:r>
            <a:r>
              <a:rPr lang="ru-RU" sz="27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>
                <a:latin typeface="Times New Roman" pitchFamily="18" charset="0"/>
                <a:cs typeface="Times New Roman" pitchFamily="18" charset="0"/>
              </a:rPr>
            </a:br>
            <a:r>
              <a:rPr lang="ru-RU" sz="2700" b="1" dirty="0">
                <a:latin typeface="Times New Roman" pitchFamily="18" charset="0"/>
                <a:cs typeface="Times New Roman" pitchFamily="18" charset="0"/>
              </a:rPr>
              <a:t>в рамках работы </a:t>
            </a:r>
            <a:r>
              <a:rPr lang="ru-RU" sz="2700" b="1" dirty="0" err="1">
                <a:latin typeface="Times New Roman" pitchFamily="18" charset="0"/>
                <a:cs typeface="Times New Roman" pitchFamily="18" charset="0"/>
              </a:rPr>
              <a:t>пилотной</a:t>
            </a:r>
            <a:r>
              <a:rPr lang="ru-RU" sz="2700" b="1" dirty="0">
                <a:latin typeface="Times New Roman" pitchFamily="18" charset="0"/>
                <a:cs typeface="Times New Roman" pitchFamily="18" charset="0"/>
              </a:rPr>
              <a:t> площадки </a:t>
            </a:r>
            <a:r>
              <a:rPr lang="ru-RU" sz="27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700" b="1" dirty="0" smtClean="0">
                <a:latin typeface="Times New Roman" pitchFamily="18" charset="0"/>
                <a:cs typeface="Times New Roman" pitchFamily="18" charset="0"/>
              </a:rPr>
              <a:t>по </a:t>
            </a:r>
            <a:r>
              <a:rPr lang="ru-RU" sz="2700" b="1" dirty="0">
                <a:latin typeface="Times New Roman" pitchFamily="18" charset="0"/>
                <a:cs typeface="Times New Roman" pitchFamily="18" charset="0"/>
              </a:rPr>
              <a:t>введению  ФГОС ООО</a:t>
            </a:r>
            <a:r>
              <a:rPr lang="ru-RU" sz="27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>
                <a:latin typeface="Times New Roman" pitchFamily="18" charset="0"/>
                <a:cs typeface="Times New Roman" pitchFamily="18" charset="0"/>
              </a:rPr>
            </a:b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приказ </a:t>
            </a: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№ 550 от 12 марта 2012 года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dirty="0"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Департамента образования и науки Костромской области</a:t>
            </a:r>
            <a:r>
              <a:rPr lang="ru-RU" sz="27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>
                <a:latin typeface="Times New Roman" pitchFamily="18" charset="0"/>
                <a:cs typeface="Times New Roman" pitchFamily="18" charset="0"/>
              </a:rPr>
            </a:br>
            <a:r>
              <a:rPr lang="ru-RU" sz="2700" i="1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929058" y="3571876"/>
            <a:ext cx="5043478" cy="2214578"/>
          </a:xfrm>
        </p:spPr>
        <p:txBody>
          <a:bodyPr>
            <a:normAutofit fontScale="62500" lnSpcReduction="20000"/>
          </a:bodyPr>
          <a:lstStyle/>
          <a:p>
            <a:pPr algn="r"/>
            <a:r>
              <a:rPr lang="ru-RU" sz="3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Три качества — </a:t>
            </a:r>
            <a:r>
              <a:rPr lang="ru-RU" sz="3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обширные</a:t>
            </a:r>
            <a:r>
              <a:rPr lang="en-US" sz="3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знания, </a:t>
            </a:r>
            <a:r>
              <a:rPr lang="ru-RU" sz="3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привычка мыслить и благородство чувств — необходимы для того, чтобы человек был образованным в полном смысле слова. </a:t>
            </a:r>
          </a:p>
          <a:p>
            <a:endParaRPr lang="ru-RU" dirty="0" smtClean="0"/>
          </a:p>
          <a:p>
            <a:pPr algn="r"/>
            <a:r>
              <a:rPr lang="ru-RU" b="1" i="1" dirty="0" smtClean="0">
                <a:solidFill>
                  <a:schemeClr val="tx1"/>
                </a:solidFill>
              </a:rPr>
              <a:t>Чернышевский Н.Г.</a:t>
            </a:r>
          </a:p>
          <a:p>
            <a:pPr algn="r"/>
            <a:endParaRPr lang="ru-RU" b="1" u="sng" dirty="0">
              <a:solidFill>
                <a:schemeClr val="tx1"/>
              </a:solidFill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http://www.tvoyrebenok.ru/images/presentation/school/b/017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186634" cy="1143000"/>
          </a:xfrm>
        </p:spPr>
        <p:txBody>
          <a:bodyPr>
            <a:noAutofit/>
          </a:bodyPr>
          <a:lstStyle/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План работы школы </a:t>
            </a:r>
            <a:br>
              <a:rPr lang="ru-RU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на 2015-2016 учебный год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142844" y="1600200"/>
          <a:ext cx="8543956" cy="49720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http://www.tvoyrebenok.ru/images/presentation/school/b/017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2000240"/>
            <a:ext cx="8229600" cy="4525963"/>
          </a:xfrm>
        </p:spPr>
        <p:txBody>
          <a:bodyPr>
            <a:normAutofit fontScale="85000" lnSpcReduction="10000"/>
          </a:bodyPr>
          <a:lstStyle/>
          <a:p>
            <a:r>
              <a:rPr lang="ru-RU" b="1" dirty="0"/>
              <a:t>Цель Программы развития</a:t>
            </a:r>
            <a:r>
              <a:rPr lang="ru-RU" dirty="0"/>
              <a:t>: создание модели, обеспечивающей стабильное  качество образования, развитие индивидуальных способностей и личностных качеств обучающихся в соответствии с потребностями социально-экономического развития общества. </a:t>
            </a:r>
            <a:endParaRPr lang="ru-RU" dirty="0" smtClean="0"/>
          </a:p>
          <a:p>
            <a:pPr>
              <a:buNone/>
            </a:pPr>
            <a:endParaRPr lang="ru-RU" dirty="0"/>
          </a:p>
          <a:p>
            <a:r>
              <a:rPr lang="ru-RU" b="1" dirty="0"/>
              <a:t>Цель комплексно-целевой программы работы школы на 2015-2016 учебный год: </a:t>
            </a:r>
            <a:r>
              <a:rPr lang="ru-RU" dirty="0"/>
              <a:t>развитие системы управления качеством образования.</a:t>
            </a:r>
          </a:p>
        </p:txBody>
      </p:sp>
      <p:pic>
        <p:nvPicPr>
          <p:cNvPr id="4100" name="Picture 4" descr="http://sosh29.ucoz.ru/pics/logotip.bmp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5720" y="285728"/>
            <a:ext cx="2143140" cy="150994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http://www.tvoyrebenok.ru/images/presentation/school/b/017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142852"/>
            <a:ext cx="7258072" cy="939784"/>
          </a:xfrm>
        </p:spPr>
        <p:txBody>
          <a:bodyPr>
            <a:normAutofit fontScale="90000"/>
          </a:bodyPr>
          <a:lstStyle/>
          <a:p>
            <a:r>
              <a:rPr lang="ru-RU" sz="27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100" b="1" dirty="0" smtClean="0">
                <a:latin typeface="Times New Roman" pitchFamily="18" charset="0"/>
                <a:cs typeface="Times New Roman" pitchFamily="18" charset="0"/>
              </a:rPr>
              <a:t>Основные </a:t>
            </a:r>
            <a:r>
              <a:rPr lang="ru-RU" sz="3100" b="1" dirty="0">
                <a:latin typeface="Times New Roman" pitchFamily="18" charset="0"/>
                <a:cs typeface="Times New Roman" pitchFamily="18" charset="0"/>
              </a:rPr>
              <a:t>направления </a:t>
            </a:r>
            <a:r>
              <a:rPr lang="ru-RU" sz="31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1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100" b="1" dirty="0" smtClean="0">
                <a:latin typeface="Times New Roman" pitchFamily="18" charset="0"/>
                <a:cs typeface="Times New Roman" pitchFamily="18" charset="0"/>
              </a:rPr>
              <a:t>комплексно </a:t>
            </a:r>
            <a:r>
              <a:rPr lang="ru-RU" sz="3100" b="1" dirty="0">
                <a:latin typeface="Times New Roman" pitchFamily="18" charset="0"/>
                <a:cs typeface="Times New Roman" pitchFamily="18" charset="0"/>
              </a:rPr>
              <a:t>– целевой программы</a:t>
            </a:r>
            <a:r>
              <a:rPr lang="ru-RU" sz="3100" b="1" dirty="0"/>
              <a:t>:</a:t>
            </a:r>
            <a:r>
              <a:rPr lang="ru-RU" sz="3100" dirty="0"/>
              <a:t/>
            </a:r>
            <a:br>
              <a:rPr lang="ru-RU" sz="3100" dirty="0"/>
            </a:br>
            <a:endParaRPr lang="ru-RU" sz="3100" dirty="0"/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142844" y="1071546"/>
          <a:ext cx="8215370" cy="55721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http://www.tvoyrebenok.ru/images/presentation/school/b/017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00948" cy="1143000"/>
          </a:xfrm>
        </p:spPr>
        <p:txBody>
          <a:bodyPr/>
          <a:lstStyle/>
          <a:p>
            <a:r>
              <a:rPr lang="ru-RU" dirty="0" smtClean="0"/>
              <a:t>Ресурсы КЦП работы школы</a:t>
            </a:r>
            <a:endParaRPr lang="ru-RU" dirty="0"/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428596" y="2143116"/>
          <a:ext cx="7572428" cy="3499030"/>
        </p:xfrm>
        <a:graphic>
          <a:graphicData uri="http://schemas.openxmlformats.org/drawingml/2006/table">
            <a:tbl>
              <a:tblPr/>
              <a:tblGrid>
                <a:gridCol w="5352757"/>
                <a:gridCol w="2219671"/>
              </a:tblGrid>
              <a:tr h="55959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Times New Roman"/>
                          <a:cs typeface="Times New Roman"/>
                        </a:rPr>
                        <a:t>Нормативно – правовой </a:t>
                      </a: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ресурс 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200">
                        <a:solidFill>
                          <a:srgbClr val="0070C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</a:tr>
              <a:tr h="55959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Times New Roman"/>
                          <a:cs typeface="Times New Roman"/>
                        </a:rPr>
                        <a:t>Управленческий, контрольно – диагностический </a:t>
                      </a: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ресурс 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</a:tr>
              <a:tr h="55959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Times New Roman"/>
                          <a:cs typeface="Times New Roman"/>
                        </a:rPr>
                        <a:t>Организационный </a:t>
                      </a: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ресурс 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CC"/>
                    </a:solidFill>
                  </a:tcPr>
                </a:tc>
              </a:tr>
              <a:tr h="55959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Times New Roman"/>
                          <a:cs typeface="Times New Roman"/>
                        </a:rPr>
                        <a:t>Информационный </a:t>
                      </a: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ресурс 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55959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Times New Roman"/>
                          <a:cs typeface="Times New Roman"/>
                        </a:rPr>
                        <a:t>Методическая</a:t>
                      </a: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 работа 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</a:tr>
              <a:tr h="55959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Times New Roman"/>
                          <a:cs typeface="Times New Roman"/>
                        </a:rPr>
                        <a:t>Нововведения </a:t>
                      </a: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http://www.tvoyrebenok.ru/images/presentation/school/b/017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043758" cy="11430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Мероприятия КЦП </a:t>
            </a:r>
            <a:br>
              <a:rPr lang="ru-RU" dirty="0" smtClean="0"/>
            </a:br>
            <a:r>
              <a:rPr lang="ru-RU" dirty="0" smtClean="0"/>
              <a:t>работы школы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9217" name="Picture 1"/>
          <p:cNvPicPr>
            <a:picLocks noChangeAspect="1" noChangeArrowheads="1"/>
          </p:cNvPicPr>
          <p:nvPr/>
        </p:nvPicPr>
        <p:blipFill>
          <a:blip r:embed="rId3"/>
          <a:srcRect l="7849" t="22326" r="5813" b="6511"/>
          <a:stretch>
            <a:fillRect/>
          </a:stretch>
        </p:blipFill>
        <p:spPr bwMode="auto">
          <a:xfrm>
            <a:off x="-1" y="1428736"/>
            <a:ext cx="9013795" cy="5429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http://www.tvoyrebenok.ru/images/presentation/school/b/017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42852"/>
            <a:ext cx="7472386" cy="1143000"/>
          </a:xfrm>
        </p:spPr>
        <p:txBody>
          <a:bodyPr>
            <a:noAutofit/>
          </a:bodyPr>
          <a:lstStyle/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Раздел: Обеспечение качества образования</a:t>
            </a:r>
            <a:br>
              <a:rPr lang="ru-RU" sz="2800" b="1" dirty="0" smtClean="0">
                <a:latin typeface="Times New Roman" pitchFamily="18" charset="0"/>
                <a:cs typeface="Times New Roman" pitchFamily="18" charset="0"/>
              </a:rPr>
            </a:b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714356"/>
            <a:ext cx="8229600" cy="161448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Микроцель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:</a:t>
            </a:r>
            <a:br>
              <a:rPr lang="ru-RU" sz="2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Откорректировать пакет КИМ в соответствии с локальным актом школы</a:t>
            </a:r>
            <a:endParaRPr lang="ru-RU" sz="2400" dirty="0"/>
          </a:p>
        </p:txBody>
      </p:sp>
      <p:graphicFrame>
        <p:nvGraphicFramePr>
          <p:cNvPr id="6" name="Схема 5"/>
          <p:cNvGraphicFramePr/>
          <p:nvPr/>
        </p:nvGraphicFramePr>
        <p:xfrm>
          <a:off x="357158" y="1643050"/>
          <a:ext cx="8072494" cy="50006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http://www.tvoyrebenok.ru/images/presentation/school/b/017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142852"/>
            <a:ext cx="7115196" cy="654032"/>
          </a:xfrm>
        </p:spPr>
        <p:txBody>
          <a:bodyPr>
            <a:normAutofit/>
          </a:bodyPr>
          <a:lstStyle/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Развитие системы образования 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071546"/>
            <a:ext cx="8215370" cy="5357850"/>
          </a:xfrm>
        </p:spPr>
        <p:txBody>
          <a:bodyPr>
            <a:normAutofit fontScale="92500"/>
          </a:bodyPr>
          <a:lstStyle/>
          <a:p>
            <a:r>
              <a:rPr lang="ru-RU" sz="24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Внедрение ФГОС ООО 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Приведение 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должностных инструкций работников образовательного учреждения в соответствие с требованиями ФГОС общего 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образования, 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Мониторинг обеспеченности материально-техническими ресурсами Мониторинг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сформированности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УУД обучающихся по результатам учебного 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года);</a:t>
            </a:r>
          </a:p>
          <a:p>
            <a:r>
              <a:rPr lang="ru-RU" sz="24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Гражданско-патриотическое воспитание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Разработка воспитательных программ класса в соответствии с ФГОС</a:t>
            </a:r>
            <a:r>
              <a:rPr lang="ru-RU" sz="22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b="1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Образовательное мероприятие к 70-летию начала Нюрнбергского процесса (20 ноября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)…);</a:t>
            </a:r>
          </a:p>
          <a:p>
            <a:r>
              <a:rPr lang="ru-RU" sz="24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Выявление, сопровождение </a:t>
            </a:r>
            <a:r>
              <a:rPr lang="ru-RU" sz="24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ru-RU" sz="24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поддержка </a:t>
            </a:r>
            <a:r>
              <a:rPr lang="ru-RU" sz="24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одаренных (талантливых) </a:t>
            </a:r>
            <a:r>
              <a:rPr lang="ru-RU" sz="24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детей 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Создание индивидуальных образовательных маршрутов сопровождения высокомотивированных, одаренных 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детей…);</a:t>
            </a:r>
          </a:p>
          <a:p>
            <a:r>
              <a:rPr lang="ru-RU" sz="24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Профориентация обучающихся 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(развитие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Педкласса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Разработка плана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профориентационной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работы с обучающимися на учебный год 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…)</a:t>
            </a:r>
          </a:p>
          <a:p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400" b="1" dirty="0" smtClean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http://www.tvoyrebenok.ru/images/presentation/school/b/017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2214554"/>
            <a:ext cx="8229600" cy="971544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5400" dirty="0" smtClean="0">
                <a:latin typeface="Times New Roman" pitchFamily="18" charset="0"/>
                <a:cs typeface="Times New Roman" pitchFamily="18" charset="0"/>
              </a:rPr>
              <a:t>Спасибо за внимание!</a:t>
            </a:r>
            <a:endParaRPr lang="ru-RU" sz="5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E7A85887BC00AB4B902C95D0D0122006" ma:contentTypeVersion="49" ma:contentTypeDescription="Создание документа." ma:contentTypeScope="" ma:versionID="e1beba7d97727391086f3c76e5681afa">
  <xsd:schema xmlns:xsd="http://www.w3.org/2001/XMLSchema" xmlns:xs="http://www.w3.org/2001/XMLSchema" xmlns:p="http://schemas.microsoft.com/office/2006/metadata/properties" xmlns:ns2="4a252ca3-5a62-4c1c-90a6-29f4710e47f8" targetNamespace="http://schemas.microsoft.com/office/2006/metadata/properties" ma:root="true" ma:fieldsID="644226da6f114a0b9638dd6372d57a13" ns2:_="">
    <xsd:import namespace="4a252ca3-5a62-4c1c-90a6-29f4710e47f8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a252ca3-5a62-4c1c-90a6-29f4710e47f8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Общий доступ с использованием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_dlc_DocId" ma:index="9" nillable="true" ma:displayName="Значение идентификатора документа" ma:description="Значение идентификатора документа, присвоенного данному элементу." ma:internalName="_dlc_DocId" ma:readOnly="true">
      <xsd:simpleType>
        <xsd:restriction base="dms:Text"/>
      </xsd:simpleType>
    </xsd:element>
    <xsd:element name="_dlc_DocIdUrl" ma:index="10" nillable="true" ma:displayName="Идентификатор документа" ma:description="Постоянная ссылка на этот документ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1" nillable="true" ma:displayName="Сохранить идентификатор" ma:description="Сохранять идентификатор при добавлении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spe:Receivers xmlns:spe="http://schemas.microsoft.com/sharepoint/events"/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4a252ca3-5a62-4c1c-90a6-29f4710e47f8">AWJJH2MPE6E2-1585558818-983</_dlc_DocId>
    <_dlc_DocIdUrl xmlns="4a252ca3-5a62-4c1c-90a6-29f4710e47f8">
      <Url>http://edu-sps.koiro.local/Kostroma_EDU/kos-sch-29/_layouts/15/DocIdRedir.aspx?ID=AWJJH2MPE6E2-1585558818-983</Url>
      <Description>AWJJH2MPE6E2-1585558818-983</Description>
    </_dlc_DocIdUrl>
  </documentManagement>
</p:properties>
</file>

<file path=customXml/itemProps1.xml><?xml version="1.0" encoding="utf-8"?>
<ds:datastoreItem xmlns:ds="http://schemas.openxmlformats.org/officeDocument/2006/customXml" ds:itemID="{BFEA181B-D109-4350-AD3E-D68C9D6CA377}"/>
</file>

<file path=customXml/itemProps2.xml><?xml version="1.0" encoding="utf-8"?>
<ds:datastoreItem xmlns:ds="http://schemas.openxmlformats.org/officeDocument/2006/customXml" ds:itemID="{A4C1D29F-2C99-4582-9FF3-39280640F19B}"/>
</file>

<file path=customXml/itemProps3.xml><?xml version="1.0" encoding="utf-8"?>
<ds:datastoreItem xmlns:ds="http://schemas.openxmlformats.org/officeDocument/2006/customXml" ds:itemID="{9978AE1B-08C1-4257-819C-12F474F71A65}"/>
</file>

<file path=customXml/itemProps4.xml><?xml version="1.0" encoding="utf-8"?>
<ds:datastoreItem xmlns:ds="http://schemas.openxmlformats.org/officeDocument/2006/customXml" ds:itemID="{EE6B6642-C812-46EB-ADF9-FFDEECEACF80}"/>
</file>

<file path=docProps/app.xml><?xml version="1.0" encoding="utf-8"?>
<Properties xmlns="http://schemas.openxmlformats.org/officeDocument/2006/extended-properties" xmlns:vt="http://schemas.openxmlformats.org/officeDocument/2006/docPropsVTypes">
  <TotalTime>411</TotalTime>
  <Words>474</Words>
  <Application>Microsoft Office PowerPoint</Application>
  <PresentationFormat>Экран (4:3)</PresentationFormat>
  <Paragraphs>51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    Комплексно – целевая программа работы школы  на 2015-2016 учебный год  в рамках работы пилотной площадки  по введению  ФГОС ООО  приказ № 550 от 12 марта 2012 года  Департамента образования и науки Костромской области   </vt:lpstr>
      <vt:lpstr>План работы школы  на 2015-2016 учебный год</vt:lpstr>
      <vt:lpstr>Слайд 3</vt:lpstr>
      <vt:lpstr> Основные направления  комплексно – целевой программы: </vt:lpstr>
      <vt:lpstr>Ресурсы КЦП работы школы</vt:lpstr>
      <vt:lpstr>Мероприятия КЦП  работы школы</vt:lpstr>
      <vt:lpstr>Раздел: Обеспечение качества образования </vt:lpstr>
      <vt:lpstr>Развитие системы образования </vt:lpstr>
      <vt:lpstr>Слайд 9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Лариса</dc:creator>
  <cp:lastModifiedBy>Лариса</cp:lastModifiedBy>
  <cp:revision>30</cp:revision>
  <dcterms:created xsi:type="dcterms:W3CDTF">2015-08-30T06:32:53Z</dcterms:created>
  <dcterms:modified xsi:type="dcterms:W3CDTF">2015-08-30T21:30:26Z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0x010100E7A85887BC00AB4B902C95D0D0122006</vt:lpwstr>
  </property>
  <property fmtid="{D5CDD505-2E9C-101B-9397-08002B2CF9AE}" pid="3" name="_dlc_DocIdItemGuid">
    <vt:lpwstr>1dcdf1fc-b128-40ed-93d0-0d786b2335f8</vt:lpwstr>
  </property>
</Properties>
</file>