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64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9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01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5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98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70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12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83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67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77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60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CD94F-5EEC-41A9-93C9-CE18A695D73F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40031-F4E6-4841-8CCB-710FD8214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43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Педагогический совет. ФГОС - 2021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МО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дисциплин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59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рабочих программах и требованиям к организации образовательного процесса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687694"/>
              </p:ext>
            </p:extLst>
          </p:nvPr>
        </p:nvGraphicFramePr>
        <p:xfrm>
          <a:off x="838200" y="2424141"/>
          <a:ext cx="1063336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455"/>
                <a:gridCol w="3544455"/>
                <a:gridCol w="3544455"/>
              </a:tblGrid>
              <a:tr h="634942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2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3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для введения ФГОС в ОО</a:t>
                      </a:r>
                      <a:endParaRPr lang="ru-RU" dirty="0"/>
                    </a:p>
                  </a:txBody>
                  <a:tcPr/>
                </a:tc>
              </a:tr>
              <a:tr h="2071456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Разная структура рабочих программ.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Одинаковая структура,</a:t>
                      </a:r>
                      <a:r>
                        <a:rPr lang="ru-RU" baseline="0" dirty="0" smtClean="0"/>
                        <a:t> образцом для которой являются примерные рабочие программы. В тематическое планирование включается указание электронных образовательных ресурсов по темам, убираются виды деятельности.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Необходимо изменить рабочие программ, основное</a:t>
                      </a:r>
                      <a:r>
                        <a:rPr lang="ru-RU" baseline="0" dirty="0" smtClean="0"/>
                        <a:t> внимание уделить предметному содержанию по классам. Проанализировать подходит ли УМК под новые стандарты.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37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ФГОС к </a:t>
            </a:r>
            <a:r>
              <a:rPr lang="ru-RU" dirty="0" err="1" smtClean="0"/>
              <a:t>КИМам</a:t>
            </a:r>
            <a:r>
              <a:rPr lang="ru-RU" dirty="0" smtClean="0"/>
              <a:t> и УУД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670485"/>
              </p:ext>
            </p:extLst>
          </p:nvPr>
        </p:nvGraphicFramePr>
        <p:xfrm>
          <a:off x="838200" y="1825625"/>
          <a:ext cx="10515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2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3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для введения ФГОС в ОО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Перечисление планируемых результатов, требование системно – деятельностного подхода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Системно – </a:t>
                      </a:r>
                      <a:r>
                        <a:rPr lang="ru-RU" dirty="0" err="1" smtClean="0"/>
                        <a:t>деятельностный</a:t>
                      </a:r>
                      <a:r>
                        <a:rPr lang="ru-RU" dirty="0" smtClean="0"/>
                        <a:t> подход остается. Появляется точно прописанное содержание планируемых</a:t>
                      </a:r>
                      <a:r>
                        <a:rPr lang="ru-RU" baseline="0" dirty="0" smtClean="0"/>
                        <a:t> предметных результатов. Перегруппировка личностных и </a:t>
                      </a:r>
                      <a:r>
                        <a:rPr lang="ru-RU" baseline="0" dirty="0" err="1" smtClean="0"/>
                        <a:t>метапредметных</a:t>
                      </a:r>
                      <a:r>
                        <a:rPr lang="ru-RU" baseline="0" dirty="0" smtClean="0"/>
                        <a:t> результатов. Появляются критерии </a:t>
                      </a:r>
                      <a:r>
                        <a:rPr lang="ru-RU" baseline="0" dirty="0" err="1" smtClean="0"/>
                        <a:t>сформированности</a:t>
                      </a:r>
                      <a:r>
                        <a:rPr lang="ru-RU" baseline="0" dirty="0" smtClean="0"/>
                        <a:t> к каждому УУД. Например, «самоорганизация» – умение ученика выявлять проблемы для решения жизненных ситуаций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 </a:t>
                      </a:r>
                      <a:r>
                        <a:rPr lang="ru-RU" dirty="0" err="1" smtClean="0"/>
                        <a:t>контрольно</a:t>
                      </a:r>
                      <a:r>
                        <a:rPr lang="ru-RU" dirty="0" smtClean="0"/>
                        <a:t> – измерительных материалов.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 конкретным</a:t>
                      </a:r>
                      <a:r>
                        <a:rPr lang="ru-RU" baseline="0" dirty="0" smtClean="0"/>
                        <a:t> и подробным описанием планируемых результатов педагогам проще организовать на уроках систему формирующего оценивания. А заместителю директора – проконтролировать качество обучения.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91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материально – технической составляющей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973100"/>
              </p:ext>
            </p:extLst>
          </p:nvPr>
        </p:nvGraphicFramePr>
        <p:xfrm>
          <a:off x="838200" y="1825625"/>
          <a:ext cx="10515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2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3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для введения ФГОС в ОО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в предметном содержании научного, общекультурного и образовательного контекста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Не прописано обязательное использование ЭОР и ЦОР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Добавление вариативных модулей для предметных результатов по направлениям: робототехника, компьютерная графика автоматизированные системы, животноводство и растениеводство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Должны</a:t>
                      </a:r>
                      <a:r>
                        <a:rPr lang="ru-RU" baseline="0" dirty="0" smtClean="0"/>
                        <a:t> использоваться различные мультимедийные программы, электронные учебники и задачники, электронные библиотеки, виртуальные лаборатории, игровые программы </a:t>
                      </a:r>
                      <a:r>
                        <a:rPr lang="ru-RU" baseline="0" dirty="0" err="1" smtClean="0"/>
                        <a:t>итд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Ноутбуки для</a:t>
                      </a:r>
                      <a:r>
                        <a:rPr lang="ru-RU" baseline="0" dirty="0" smtClean="0"/>
                        <a:t> учащихся с установленным лицензированным ПО для проведения занятий по направлениям «3д моделирование» и «робототехника»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Обеспечение кабинетов возможностью для транслирования ЭОР и ЦОР: ноутбуки, проекторы, интерактивные панели и доски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0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образовательного процесса.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91737"/>
              </p:ext>
            </p:extLst>
          </p:nvPr>
        </p:nvGraphicFramePr>
        <p:xfrm>
          <a:off x="838200" y="1825625"/>
          <a:ext cx="10515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2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ФГОС 3 поколения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</a:t>
                      </a:r>
                      <a:r>
                        <a:rPr lang="ru-RU" baseline="0" dirty="0" smtClean="0"/>
                        <a:t> для введения ФГОС в ОО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Деление учеников на группы: Такие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требования не </a:t>
                      </a:r>
                      <a:r>
                        <a:rPr lang="ru-RU" baseline="0" dirty="0" smtClean="0"/>
                        <a:t>устанавливались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err="1" smtClean="0"/>
                        <a:t>Самооценивание</a:t>
                      </a:r>
                      <a:r>
                        <a:rPr lang="ru-RU" baseline="0" dirty="0" smtClean="0"/>
                        <a:t>: Говорится о нем, но конкретные формы не утверждаются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Деление</a:t>
                      </a:r>
                      <a:r>
                        <a:rPr lang="ru-RU" baseline="0" dirty="0" smtClean="0"/>
                        <a:t> учеников на группы как инструмент реализации дифференцированного подхода, который четко прописан во ФГОС</a:t>
                      </a:r>
                      <a:r>
                        <a:rPr lang="ru-RU" baseline="0" dirty="0" smtClean="0"/>
                        <a:t>.</a:t>
                      </a:r>
                    </a:p>
                    <a:p>
                      <a:endParaRPr lang="ru-RU" baseline="0" dirty="0" smtClean="0"/>
                    </a:p>
                    <a:p>
                      <a:endParaRPr lang="ru-RU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В качестве эффективного способа самооценки предлагается использовать специальный лист «Самооценка» в рамках каждого проведенного занятия</a:t>
                      </a:r>
                      <a:endParaRPr lang="ru-RU" dirty="0" smtClean="0"/>
                    </a:p>
                    <a:p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Обучение в</a:t>
                      </a:r>
                      <a:r>
                        <a:rPr lang="ru-RU" baseline="0" dirty="0" smtClean="0"/>
                        <a:t> группах необходимо выстраивать с учетом следующих аспектов: успеваемости, образовательных потребностей и интересов, целей</a:t>
                      </a:r>
                      <a:r>
                        <a:rPr lang="ru-RU" baseline="0" dirty="0" smtClean="0"/>
                        <a:t>.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Индивидуально педагогами </a:t>
                      </a:r>
                      <a:r>
                        <a:rPr lang="ru-RU" baseline="0" smtClean="0"/>
                        <a:t>на уроках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47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положения ФГОС - 2021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Реализация системно – деятельностного подхода в обучении</a:t>
            </a:r>
          </a:p>
          <a:p>
            <a:r>
              <a:rPr lang="ru-RU" dirty="0" smtClean="0"/>
              <a:t>Уточнение предметных,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и личностных результатов</a:t>
            </a:r>
          </a:p>
          <a:p>
            <a:r>
              <a:rPr lang="ru-RU" dirty="0" smtClean="0"/>
              <a:t>Включение в образовательную деятельность на обязательной основе ЭОР и ЦОР</a:t>
            </a:r>
          </a:p>
          <a:p>
            <a:r>
              <a:rPr lang="ru-RU" dirty="0" smtClean="0"/>
              <a:t>Обеспечение субъектов образовательного процесса доступом к ЭОР и ЦОР</a:t>
            </a:r>
          </a:p>
          <a:p>
            <a:r>
              <a:rPr lang="ru-RU" dirty="0" smtClean="0"/>
              <a:t>Увеличение вариативности образовательного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733214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809F8B-B641-4187-AF9F-2FAACECB233A}"/>
</file>

<file path=customXml/itemProps2.xml><?xml version="1.0" encoding="utf-8"?>
<ds:datastoreItem xmlns:ds="http://schemas.openxmlformats.org/officeDocument/2006/customXml" ds:itemID="{E3EF2174-A255-4771-89C9-031AC8A7DEB7}"/>
</file>

<file path=customXml/itemProps3.xml><?xml version="1.0" encoding="utf-8"?>
<ds:datastoreItem xmlns:ds="http://schemas.openxmlformats.org/officeDocument/2006/customXml" ds:itemID="{FEC77CBF-6BCB-491D-9E11-8548E039DAB9}"/>
</file>

<file path=customXml/itemProps4.xml><?xml version="1.0" encoding="utf-8"?>
<ds:datastoreItem xmlns:ds="http://schemas.openxmlformats.org/officeDocument/2006/customXml" ds:itemID="{951D8BED-E385-4C1F-AD60-5934B5CE7952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426</Words>
  <Application>Microsoft Office PowerPoint</Application>
  <PresentationFormat>Широкоэкранный</PresentationFormat>
  <Paragraphs>60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Педагогический совет. ФГОС - 2021</vt:lpstr>
      <vt:lpstr>Изменения в рабочих программах и требованиям к организации образовательного процесса</vt:lpstr>
      <vt:lpstr>Требования ФГОС к КИМам и УУД</vt:lpstr>
      <vt:lpstr>Требования к материально – технической составляющей</vt:lpstr>
      <vt:lpstr>Организация образовательного процесса. </vt:lpstr>
      <vt:lpstr>Общие положения ФГОС - 2021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совет. ФГОС - 2021</dc:title>
  <dc:creator>Школа №29</dc:creator>
  <cp:lastModifiedBy>Школа №29</cp:lastModifiedBy>
  <cp:revision>7</cp:revision>
  <dcterms:created xsi:type="dcterms:W3CDTF">2022-03-30T04:39:06Z</dcterms:created>
  <dcterms:modified xsi:type="dcterms:W3CDTF">2022-03-30T08:35:08Z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