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1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Лист3!$F$2:$F$22</c:f>
              <c:strCache>
                <c:ptCount val="21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</c:strCache>
            </c:strRef>
          </c:cat>
          <c:val>
            <c:numRef>
              <c:f>Лист3!$G$2:$G$22</c:f>
              <c:numCache>
                <c:formatCode>General</c:formatCode>
                <c:ptCount val="21"/>
                <c:pt idx="0">
                  <c:v>12</c:v>
                </c:pt>
                <c:pt idx="1">
                  <c:v>0</c:v>
                </c:pt>
                <c:pt idx="2">
                  <c:v>6</c:v>
                </c:pt>
                <c:pt idx="3">
                  <c:v>24</c:v>
                </c:pt>
                <c:pt idx="4">
                  <c:v>24</c:v>
                </c:pt>
                <c:pt idx="5">
                  <c:v>20</c:v>
                </c:pt>
                <c:pt idx="6">
                  <c:v>6</c:v>
                </c:pt>
                <c:pt idx="7">
                  <c:v>28</c:v>
                </c:pt>
                <c:pt idx="8">
                  <c:v>33</c:v>
                </c:pt>
                <c:pt idx="9">
                  <c:v>8</c:v>
                </c:pt>
                <c:pt idx="10">
                  <c:v>20</c:v>
                </c:pt>
                <c:pt idx="11">
                  <c:v>2</c:v>
                </c:pt>
                <c:pt idx="12">
                  <c:v>4</c:v>
                </c:pt>
                <c:pt idx="13">
                  <c:v>10</c:v>
                </c:pt>
                <c:pt idx="14">
                  <c:v>4</c:v>
                </c:pt>
                <c:pt idx="15">
                  <c:v>20</c:v>
                </c:pt>
                <c:pt idx="16">
                  <c:v>24</c:v>
                </c:pt>
                <c:pt idx="17">
                  <c:v>18</c:v>
                </c:pt>
                <c:pt idx="18">
                  <c:v>10</c:v>
                </c:pt>
                <c:pt idx="19">
                  <c:v>20</c:v>
                </c:pt>
                <c:pt idx="2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657408"/>
        <c:axId val="58696064"/>
        <c:axId val="0"/>
      </c:bar3DChart>
      <c:catAx>
        <c:axId val="58657408"/>
        <c:scaling>
          <c:orientation val="minMax"/>
        </c:scaling>
        <c:delete val="0"/>
        <c:axPos val="b"/>
        <c:majorTickMark val="out"/>
        <c:minorTickMark val="none"/>
        <c:tickLblPos val="nextTo"/>
        <c:crossAx val="58696064"/>
        <c:crosses val="autoZero"/>
        <c:auto val="1"/>
        <c:lblAlgn val="ctr"/>
        <c:lblOffset val="100"/>
        <c:noMultiLvlLbl val="0"/>
      </c:catAx>
      <c:valAx>
        <c:axId val="58696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657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школьный </c:v>
                </c:pt>
              </c:strCache>
            </c:strRef>
          </c:tx>
          <c:invertIfNegative val="0"/>
          <c:cat>
            <c:strRef>
              <c:f>Лист1!$A$3:$A$23</c:f>
              <c:strCache>
                <c:ptCount val="21"/>
                <c:pt idx="0">
                  <c:v>Калинникова А. Ю.</c:v>
                </c:pt>
                <c:pt idx="1">
                  <c:v>Бебешко М. А.</c:v>
                </c:pt>
                <c:pt idx="2">
                  <c:v>Семенова С. Л.</c:v>
                </c:pt>
                <c:pt idx="3">
                  <c:v>Лебедева М. Б.</c:v>
                </c:pt>
                <c:pt idx="4">
                  <c:v>Кузьмина Т. П.</c:v>
                </c:pt>
                <c:pt idx="5">
                  <c:v>Борисова С. А.</c:v>
                </c:pt>
                <c:pt idx="6">
                  <c:v>Пургин А. В.</c:v>
                </c:pt>
                <c:pt idx="7">
                  <c:v>Алярова Л. Ю.</c:v>
                </c:pt>
                <c:pt idx="8">
                  <c:v>Кочакова И. С.</c:v>
                </c:pt>
                <c:pt idx="9">
                  <c:v>Буркова Е. А.</c:v>
                </c:pt>
                <c:pt idx="10">
                  <c:v>Бойцова К. Е.</c:v>
                </c:pt>
                <c:pt idx="11">
                  <c:v>Нечетная М.А.</c:v>
                </c:pt>
                <c:pt idx="12">
                  <c:v>Волкова Т. Н.</c:v>
                </c:pt>
                <c:pt idx="13">
                  <c:v>Петрова И. В.</c:v>
                </c:pt>
                <c:pt idx="14">
                  <c:v>Бакал Р. Л.</c:v>
                </c:pt>
                <c:pt idx="15">
                  <c:v>Смирнова А. Ю.</c:v>
                </c:pt>
                <c:pt idx="16">
                  <c:v>Кучина Ю.М.</c:v>
                </c:pt>
                <c:pt idx="17">
                  <c:v>Воробьева Е. Е.</c:v>
                </c:pt>
                <c:pt idx="18">
                  <c:v>Морозова М. А.</c:v>
                </c:pt>
                <c:pt idx="19">
                  <c:v>Каткова Т. Н.</c:v>
                </c:pt>
                <c:pt idx="20">
                  <c:v>Булатова К. Е.</c:v>
                </c:pt>
              </c:strCache>
            </c:strRef>
          </c:cat>
          <c:val>
            <c:numRef>
              <c:f>Лист1!$B$3:$B$23</c:f>
              <c:numCache>
                <c:formatCode>General</c:formatCode>
                <c:ptCount val="21"/>
                <c:pt idx="0">
                  <c:v>4</c:v>
                </c:pt>
                <c:pt idx="1">
                  <c:v>4</c:v>
                </c:pt>
                <c:pt idx="2">
                  <c:v>12</c:v>
                </c:pt>
                <c:pt idx="3">
                  <c:v>8</c:v>
                </c:pt>
                <c:pt idx="4">
                  <c:v>16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10</c:v>
                </c:pt>
                <c:pt idx="9">
                  <c:v>40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8</c:v>
                </c:pt>
                <c:pt idx="14">
                  <c:v>5</c:v>
                </c:pt>
                <c:pt idx="15">
                  <c:v>8</c:v>
                </c:pt>
                <c:pt idx="16">
                  <c:v>0</c:v>
                </c:pt>
                <c:pt idx="17">
                  <c:v>8</c:v>
                </c:pt>
                <c:pt idx="18">
                  <c:v>0</c:v>
                </c:pt>
                <c:pt idx="19">
                  <c:v>8</c:v>
                </c:pt>
                <c:pt idx="20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муниципальный </c:v>
                </c:pt>
              </c:strCache>
            </c:strRef>
          </c:tx>
          <c:invertIfNegative val="0"/>
          <c:cat>
            <c:strRef>
              <c:f>Лист1!$A$3:$A$23</c:f>
              <c:strCache>
                <c:ptCount val="21"/>
                <c:pt idx="0">
                  <c:v>Калинникова А. Ю.</c:v>
                </c:pt>
                <c:pt idx="1">
                  <c:v>Бебешко М. А.</c:v>
                </c:pt>
                <c:pt idx="2">
                  <c:v>Семенова С. Л.</c:v>
                </c:pt>
                <c:pt idx="3">
                  <c:v>Лебедева М. Б.</c:v>
                </c:pt>
                <c:pt idx="4">
                  <c:v>Кузьмина Т. П.</c:v>
                </c:pt>
                <c:pt idx="5">
                  <c:v>Борисова С. А.</c:v>
                </c:pt>
                <c:pt idx="6">
                  <c:v>Пургин А. В.</c:v>
                </c:pt>
                <c:pt idx="7">
                  <c:v>Алярова Л. Ю.</c:v>
                </c:pt>
                <c:pt idx="8">
                  <c:v>Кочакова И. С.</c:v>
                </c:pt>
                <c:pt idx="9">
                  <c:v>Буркова Е. А.</c:v>
                </c:pt>
                <c:pt idx="10">
                  <c:v>Бойцова К. Е.</c:v>
                </c:pt>
                <c:pt idx="11">
                  <c:v>Нечетная М.А.</c:v>
                </c:pt>
                <c:pt idx="12">
                  <c:v>Волкова Т. Н.</c:v>
                </c:pt>
                <c:pt idx="13">
                  <c:v>Петрова И. В.</c:v>
                </c:pt>
                <c:pt idx="14">
                  <c:v>Бакал Р. Л.</c:v>
                </c:pt>
                <c:pt idx="15">
                  <c:v>Смирнова А. Ю.</c:v>
                </c:pt>
                <c:pt idx="16">
                  <c:v>Кучина Ю.М.</c:v>
                </c:pt>
                <c:pt idx="17">
                  <c:v>Воробьева Е. Е.</c:v>
                </c:pt>
                <c:pt idx="18">
                  <c:v>Морозова М. А.</c:v>
                </c:pt>
                <c:pt idx="19">
                  <c:v>Каткова Т. Н.</c:v>
                </c:pt>
                <c:pt idx="20">
                  <c:v>Булатова К. Е.</c:v>
                </c:pt>
              </c:strCache>
            </c:strRef>
          </c:cat>
          <c:val>
            <c:numRef>
              <c:f>Лист1!$C$3:$C$23</c:f>
              <c:numCache>
                <c:formatCode>General</c:formatCode>
                <c:ptCount val="21"/>
                <c:pt idx="0">
                  <c:v>10</c:v>
                </c:pt>
                <c:pt idx="1">
                  <c:v>0</c:v>
                </c:pt>
                <c:pt idx="2">
                  <c:v>26</c:v>
                </c:pt>
                <c:pt idx="3">
                  <c:v>10</c:v>
                </c:pt>
                <c:pt idx="4">
                  <c:v>10</c:v>
                </c:pt>
                <c:pt idx="5">
                  <c:v>0</c:v>
                </c:pt>
                <c:pt idx="6">
                  <c:v>16</c:v>
                </c:pt>
                <c:pt idx="7">
                  <c:v>16</c:v>
                </c:pt>
                <c:pt idx="8">
                  <c:v>16</c:v>
                </c:pt>
                <c:pt idx="9">
                  <c:v>26</c:v>
                </c:pt>
                <c:pt idx="10">
                  <c:v>0</c:v>
                </c:pt>
                <c:pt idx="11">
                  <c:v>0</c:v>
                </c:pt>
                <c:pt idx="12">
                  <c:v>10</c:v>
                </c:pt>
                <c:pt idx="13">
                  <c:v>16</c:v>
                </c:pt>
                <c:pt idx="14">
                  <c:v>10</c:v>
                </c:pt>
                <c:pt idx="15">
                  <c:v>16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3</c:v>
                </c:pt>
                <c:pt idx="2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региональный </c:v>
                </c:pt>
              </c:strCache>
            </c:strRef>
          </c:tx>
          <c:invertIfNegative val="0"/>
          <c:cat>
            <c:strRef>
              <c:f>Лист1!$A$3:$A$23</c:f>
              <c:strCache>
                <c:ptCount val="21"/>
                <c:pt idx="0">
                  <c:v>Калинникова А. Ю.</c:v>
                </c:pt>
                <c:pt idx="1">
                  <c:v>Бебешко М. А.</c:v>
                </c:pt>
                <c:pt idx="2">
                  <c:v>Семенова С. Л.</c:v>
                </c:pt>
                <c:pt idx="3">
                  <c:v>Лебедева М. Б.</c:v>
                </c:pt>
                <c:pt idx="4">
                  <c:v>Кузьмина Т. П.</c:v>
                </c:pt>
                <c:pt idx="5">
                  <c:v>Борисова С. А.</c:v>
                </c:pt>
                <c:pt idx="6">
                  <c:v>Пургин А. В.</c:v>
                </c:pt>
                <c:pt idx="7">
                  <c:v>Алярова Л. Ю.</c:v>
                </c:pt>
                <c:pt idx="8">
                  <c:v>Кочакова И. С.</c:v>
                </c:pt>
                <c:pt idx="9">
                  <c:v>Буркова Е. А.</c:v>
                </c:pt>
                <c:pt idx="10">
                  <c:v>Бойцова К. Е.</c:v>
                </c:pt>
                <c:pt idx="11">
                  <c:v>Нечетная М.А.</c:v>
                </c:pt>
                <c:pt idx="12">
                  <c:v>Волкова Т. Н.</c:v>
                </c:pt>
                <c:pt idx="13">
                  <c:v>Петрова И. В.</c:v>
                </c:pt>
                <c:pt idx="14">
                  <c:v>Бакал Р. Л.</c:v>
                </c:pt>
                <c:pt idx="15">
                  <c:v>Смирнова А. Ю.</c:v>
                </c:pt>
                <c:pt idx="16">
                  <c:v>Кучина Ю.М.</c:v>
                </c:pt>
                <c:pt idx="17">
                  <c:v>Воробьева Е. Е.</c:v>
                </c:pt>
                <c:pt idx="18">
                  <c:v>Морозова М. А.</c:v>
                </c:pt>
                <c:pt idx="19">
                  <c:v>Каткова Т. Н.</c:v>
                </c:pt>
                <c:pt idx="20">
                  <c:v>Булатова К. Е.</c:v>
                </c:pt>
              </c:strCache>
            </c:strRef>
          </c:cat>
          <c:val>
            <c:numRef>
              <c:f>Лист1!$D$3:$D$23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20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  <c:pt idx="11">
                  <c:v>0</c:v>
                </c:pt>
                <c:pt idx="12">
                  <c:v>10</c:v>
                </c:pt>
                <c:pt idx="13">
                  <c:v>24</c:v>
                </c:pt>
                <c:pt idx="14">
                  <c:v>24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всероссийский</c:v>
                </c:pt>
              </c:strCache>
            </c:strRef>
          </c:tx>
          <c:invertIfNegative val="0"/>
          <c:cat>
            <c:strRef>
              <c:f>Лист1!$A$3:$A$23</c:f>
              <c:strCache>
                <c:ptCount val="21"/>
                <c:pt idx="0">
                  <c:v>Калинникова А. Ю.</c:v>
                </c:pt>
                <c:pt idx="1">
                  <c:v>Бебешко М. А.</c:v>
                </c:pt>
                <c:pt idx="2">
                  <c:v>Семенова С. Л.</c:v>
                </c:pt>
                <c:pt idx="3">
                  <c:v>Лебедева М. Б.</c:v>
                </c:pt>
                <c:pt idx="4">
                  <c:v>Кузьмина Т. П.</c:v>
                </c:pt>
                <c:pt idx="5">
                  <c:v>Борисова С. А.</c:v>
                </c:pt>
                <c:pt idx="6">
                  <c:v>Пургин А. В.</c:v>
                </c:pt>
                <c:pt idx="7">
                  <c:v>Алярова Л. Ю.</c:v>
                </c:pt>
                <c:pt idx="8">
                  <c:v>Кочакова И. С.</c:v>
                </c:pt>
                <c:pt idx="9">
                  <c:v>Буркова Е. А.</c:v>
                </c:pt>
                <c:pt idx="10">
                  <c:v>Бойцова К. Е.</c:v>
                </c:pt>
                <c:pt idx="11">
                  <c:v>Нечетная М.А.</c:v>
                </c:pt>
                <c:pt idx="12">
                  <c:v>Волкова Т. Н.</c:v>
                </c:pt>
                <c:pt idx="13">
                  <c:v>Петрова И. В.</c:v>
                </c:pt>
                <c:pt idx="14">
                  <c:v>Бакал Р. Л.</c:v>
                </c:pt>
                <c:pt idx="15">
                  <c:v>Смирнова А. Ю.</c:v>
                </c:pt>
                <c:pt idx="16">
                  <c:v>Кучина Ю.М.</c:v>
                </c:pt>
                <c:pt idx="17">
                  <c:v>Воробьева Е. Е.</c:v>
                </c:pt>
                <c:pt idx="18">
                  <c:v>Морозова М. А.</c:v>
                </c:pt>
                <c:pt idx="19">
                  <c:v>Каткова Т. Н.</c:v>
                </c:pt>
                <c:pt idx="20">
                  <c:v>Булатова К. Е.</c:v>
                </c:pt>
              </c:strCache>
            </c:strRef>
          </c:cat>
          <c:val>
            <c:numRef>
              <c:f>Лист1!$E$3:$E$23</c:f>
              <c:numCache>
                <c:formatCode>General</c:formatCode>
                <c:ptCount val="21"/>
                <c:pt idx="0">
                  <c:v>0</c:v>
                </c:pt>
                <c:pt idx="1">
                  <c:v>26</c:v>
                </c:pt>
                <c:pt idx="2">
                  <c:v>26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30</c:v>
                </c:pt>
                <c:pt idx="14">
                  <c:v>30</c:v>
                </c:pt>
                <c:pt idx="15">
                  <c:v>26</c:v>
                </c:pt>
                <c:pt idx="16">
                  <c:v>0</c:v>
                </c:pt>
                <c:pt idx="17">
                  <c:v>0</c:v>
                </c:pt>
                <c:pt idx="18">
                  <c:v>4</c:v>
                </c:pt>
                <c:pt idx="19">
                  <c:v>30</c:v>
                </c:pt>
                <c:pt idx="20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188992"/>
        <c:axId val="63191296"/>
        <c:axId val="0"/>
      </c:bar3DChart>
      <c:catAx>
        <c:axId val="63188992"/>
        <c:scaling>
          <c:orientation val="minMax"/>
        </c:scaling>
        <c:delete val="0"/>
        <c:axPos val="b"/>
        <c:majorTickMark val="out"/>
        <c:minorTickMark val="none"/>
        <c:tickLblPos val="nextTo"/>
        <c:crossAx val="63191296"/>
        <c:crosses val="autoZero"/>
        <c:auto val="1"/>
        <c:lblAlgn val="ctr"/>
        <c:lblOffset val="100"/>
        <c:noMultiLvlLbl val="0"/>
      </c:catAx>
      <c:valAx>
        <c:axId val="63191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188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Лист3!$F$2:$F$22</c:f>
              <c:strCache>
                <c:ptCount val="21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</c:strCache>
            </c:strRef>
          </c:cat>
          <c:val>
            <c:numRef>
              <c:f>Лист3!$G$2:$G$22</c:f>
              <c:numCache>
                <c:formatCode>General</c:formatCode>
                <c:ptCount val="21"/>
                <c:pt idx="0">
                  <c:v>7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5</c:v>
                </c:pt>
                <c:pt idx="11">
                  <c:v>0</c:v>
                </c:pt>
                <c:pt idx="12">
                  <c:v>0</c:v>
                </c:pt>
                <c:pt idx="13">
                  <c:v>6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6001024"/>
        <c:axId val="100902400"/>
        <c:axId val="0"/>
      </c:bar3DChart>
      <c:catAx>
        <c:axId val="96001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0902400"/>
        <c:crosses val="autoZero"/>
        <c:auto val="1"/>
        <c:lblAlgn val="ctr"/>
        <c:lblOffset val="100"/>
        <c:noMultiLvlLbl val="0"/>
      </c:catAx>
      <c:valAx>
        <c:axId val="100902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001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Лист2!$B$13</c:f>
              <c:strCache>
                <c:ptCount val="1"/>
                <c:pt idx="0">
                  <c:v>охват учащихся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Лист2!$A$14:$A$24</c:f>
              <c:strCache>
                <c:ptCount val="11"/>
                <c:pt idx="0">
                  <c:v>Булатова К. Е.</c:v>
                </c:pt>
                <c:pt idx="1">
                  <c:v>Семенова С. Л.</c:v>
                </c:pt>
                <c:pt idx="2">
                  <c:v>Лебедева М. Б.</c:v>
                </c:pt>
                <c:pt idx="3">
                  <c:v>Пургин А. В.</c:v>
                </c:pt>
                <c:pt idx="4">
                  <c:v>Алярова Л. Ю.</c:v>
                </c:pt>
                <c:pt idx="5">
                  <c:v>Буркова Е. А.</c:v>
                </c:pt>
                <c:pt idx="6">
                  <c:v>Волкова Т. Н.</c:v>
                </c:pt>
                <c:pt idx="7">
                  <c:v>Смирнова А. Ю.</c:v>
                </c:pt>
                <c:pt idx="8">
                  <c:v>Морозова М. А.</c:v>
                </c:pt>
                <c:pt idx="9">
                  <c:v>Каткова Т. Н.</c:v>
                </c:pt>
                <c:pt idx="10">
                  <c:v>Никешин Н.С.</c:v>
                </c:pt>
              </c:strCache>
            </c:strRef>
          </c:cat>
          <c:val>
            <c:numRef>
              <c:f>Лист2!$B$14:$B$24</c:f>
              <c:numCache>
                <c:formatCode>General</c:formatCode>
                <c:ptCount val="11"/>
                <c:pt idx="0">
                  <c:v>29</c:v>
                </c:pt>
                <c:pt idx="1">
                  <c:v>2</c:v>
                </c:pt>
                <c:pt idx="2">
                  <c:v>2</c:v>
                </c:pt>
                <c:pt idx="3">
                  <c:v>16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28</c:v>
                </c:pt>
                <c:pt idx="8">
                  <c:v>3</c:v>
                </c:pt>
                <c:pt idx="9">
                  <c:v>6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Лист2!$C$13</c:f>
              <c:strCache>
                <c:ptCount val="1"/>
                <c:pt idx="0">
                  <c:v>призеры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Лист2!$A$14:$A$24</c:f>
              <c:strCache>
                <c:ptCount val="11"/>
                <c:pt idx="0">
                  <c:v>Булатова К. Е.</c:v>
                </c:pt>
                <c:pt idx="1">
                  <c:v>Семенова С. Л.</c:v>
                </c:pt>
                <c:pt idx="2">
                  <c:v>Лебедева М. Б.</c:v>
                </c:pt>
                <c:pt idx="3">
                  <c:v>Пургин А. В.</c:v>
                </c:pt>
                <c:pt idx="4">
                  <c:v>Алярова Л. Ю.</c:v>
                </c:pt>
                <c:pt idx="5">
                  <c:v>Буркова Е. А.</c:v>
                </c:pt>
                <c:pt idx="6">
                  <c:v>Волкова Т. Н.</c:v>
                </c:pt>
                <c:pt idx="7">
                  <c:v>Смирнова А. Ю.</c:v>
                </c:pt>
                <c:pt idx="8">
                  <c:v>Морозова М. А.</c:v>
                </c:pt>
                <c:pt idx="9">
                  <c:v>Каткова Т. Н.</c:v>
                </c:pt>
                <c:pt idx="10">
                  <c:v>Никешин Н.С.</c:v>
                </c:pt>
              </c:strCache>
            </c:strRef>
          </c:cat>
          <c:val>
            <c:numRef>
              <c:f>Лист2!$C$14:$C$24</c:f>
              <c:numCache>
                <c:formatCode>General</c:formatCode>
                <c:ptCount val="11"/>
                <c:pt idx="0">
                  <c:v>10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3</c:v>
                </c:pt>
                <c:pt idx="8">
                  <c:v>0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024512"/>
        <c:axId val="61038592"/>
        <c:axId val="0"/>
      </c:bar3DChart>
      <c:catAx>
        <c:axId val="6102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61038592"/>
        <c:crosses val="autoZero"/>
        <c:auto val="1"/>
        <c:lblAlgn val="ctr"/>
        <c:lblOffset val="100"/>
        <c:noMultiLvlLbl val="0"/>
      </c:catAx>
      <c:valAx>
        <c:axId val="61038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024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Лист3!$F$2:$F$22</c:f>
              <c:strCache>
                <c:ptCount val="21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</c:strCache>
            </c:strRef>
          </c:cat>
          <c:val>
            <c:numRef>
              <c:f>Лист3!$G$2:$G$22</c:f>
              <c:numCache>
                <c:formatCode>General</c:formatCode>
                <c:ptCount val="21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3</c:v>
                </c:pt>
                <c:pt idx="13">
                  <c:v>4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099904"/>
        <c:axId val="135129728"/>
        <c:axId val="0"/>
      </c:bar3DChart>
      <c:catAx>
        <c:axId val="135099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5129728"/>
        <c:crosses val="autoZero"/>
        <c:auto val="1"/>
        <c:lblAlgn val="ctr"/>
        <c:lblOffset val="100"/>
        <c:noMultiLvlLbl val="0"/>
      </c:catAx>
      <c:valAx>
        <c:axId val="13512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099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Лист3!$Q$2:$Q$22</c:f>
              <c:strCache>
                <c:ptCount val="21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</c:strCache>
            </c:strRef>
          </c:cat>
          <c:val>
            <c:numRef>
              <c:f>Лист3!$R$2:$R$22</c:f>
              <c:numCache>
                <c:formatCode>General</c:formatCode>
                <c:ptCount val="21"/>
                <c:pt idx="0">
                  <c:v>20</c:v>
                </c:pt>
                <c:pt idx="1">
                  <c:v>10</c:v>
                </c:pt>
                <c:pt idx="2">
                  <c:v>0</c:v>
                </c:pt>
                <c:pt idx="3">
                  <c:v>18</c:v>
                </c:pt>
                <c:pt idx="4">
                  <c:v>8</c:v>
                </c:pt>
                <c:pt idx="5">
                  <c:v>8</c:v>
                </c:pt>
                <c:pt idx="6">
                  <c:v>0</c:v>
                </c:pt>
                <c:pt idx="7">
                  <c:v>0</c:v>
                </c:pt>
                <c:pt idx="8">
                  <c:v>18</c:v>
                </c:pt>
                <c:pt idx="9">
                  <c:v>20</c:v>
                </c:pt>
                <c:pt idx="10">
                  <c:v>20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16</c:v>
                </c:pt>
                <c:pt idx="15">
                  <c:v>20</c:v>
                </c:pt>
                <c:pt idx="16">
                  <c:v>3</c:v>
                </c:pt>
                <c:pt idx="17">
                  <c:v>0</c:v>
                </c:pt>
                <c:pt idx="18">
                  <c:v>6</c:v>
                </c:pt>
                <c:pt idx="19">
                  <c:v>0</c:v>
                </c:pt>
                <c:pt idx="2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382016"/>
        <c:axId val="111878912"/>
        <c:axId val="0"/>
      </c:bar3DChart>
      <c:catAx>
        <c:axId val="61382016"/>
        <c:scaling>
          <c:orientation val="minMax"/>
        </c:scaling>
        <c:delete val="0"/>
        <c:axPos val="b"/>
        <c:majorTickMark val="out"/>
        <c:minorTickMark val="none"/>
        <c:tickLblPos val="nextTo"/>
        <c:crossAx val="111878912"/>
        <c:crosses val="autoZero"/>
        <c:auto val="1"/>
        <c:lblAlgn val="ctr"/>
        <c:lblOffset val="100"/>
        <c:noMultiLvlLbl val="0"/>
      </c:catAx>
      <c:valAx>
        <c:axId val="111878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382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Лист3!$F$2:$F$22</c:f>
              <c:strCache>
                <c:ptCount val="21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</c:strCache>
            </c:strRef>
          </c:cat>
          <c:val>
            <c:numRef>
              <c:f>Лист3!$G$2:$G$22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3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3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0</c:v>
                </c:pt>
                <c:pt idx="18">
                  <c:v>4</c:v>
                </c:pt>
                <c:pt idx="19">
                  <c:v>5</c:v>
                </c:pt>
                <c:pt idx="20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513792"/>
        <c:axId val="134734208"/>
        <c:axId val="0"/>
      </c:bar3DChart>
      <c:catAx>
        <c:axId val="134513792"/>
        <c:scaling>
          <c:orientation val="minMax"/>
        </c:scaling>
        <c:delete val="0"/>
        <c:axPos val="b"/>
        <c:majorTickMark val="out"/>
        <c:minorTickMark val="none"/>
        <c:tickLblPos val="nextTo"/>
        <c:crossAx val="134734208"/>
        <c:crosses val="autoZero"/>
        <c:auto val="1"/>
        <c:lblAlgn val="ctr"/>
        <c:lblOffset val="100"/>
        <c:noMultiLvlLbl val="0"/>
      </c:catAx>
      <c:valAx>
        <c:axId val="13473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513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Лист3!$Q$2:$Q$22</c:f>
              <c:strCache>
                <c:ptCount val="21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</c:strCache>
            </c:strRef>
          </c:cat>
          <c:val>
            <c:numRef>
              <c:f>Лист3!$R$2:$R$22</c:f>
              <c:numCache>
                <c:formatCode>General</c:formatCode>
                <c:ptCount val="21"/>
                <c:pt idx="0">
                  <c:v>32</c:v>
                </c:pt>
                <c:pt idx="1">
                  <c:v>14</c:v>
                </c:pt>
                <c:pt idx="2">
                  <c:v>22</c:v>
                </c:pt>
                <c:pt idx="3">
                  <c:v>13</c:v>
                </c:pt>
                <c:pt idx="4">
                  <c:v>19</c:v>
                </c:pt>
                <c:pt idx="5">
                  <c:v>3</c:v>
                </c:pt>
                <c:pt idx="6">
                  <c:v>17</c:v>
                </c:pt>
                <c:pt idx="7">
                  <c:v>6</c:v>
                </c:pt>
                <c:pt idx="8">
                  <c:v>2</c:v>
                </c:pt>
                <c:pt idx="9">
                  <c:v>78</c:v>
                </c:pt>
                <c:pt idx="10">
                  <c:v>23</c:v>
                </c:pt>
                <c:pt idx="11">
                  <c:v>12</c:v>
                </c:pt>
                <c:pt idx="12">
                  <c:v>12</c:v>
                </c:pt>
                <c:pt idx="13">
                  <c:v>10</c:v>
                </c:pt>
                <c:pt idx="14">
                  <c:v>16</c:v>
                </c:pt>
                <c:pt idx="15">
                  <c:v>2</c:v>
                </c:pt>
                <c:pt idx="16">
                  <c:v>43</c:v>
                </c:pt>
                <c:pt idx="17">
                  <c:v>4</c:v>
                </c:pt>
                <c:pt idx="18">
                  <c:v>8</c:v>
                </c:pt>
                <c:pt idx="19">
                  <c:v>8</c:v>
                </c:pt>
                <c:pt idx="20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013696"/>
        <c:axId val="112015232"/>
        <c:axId val="0"/>
      </c:bar3DChart>
      <c:catAx>
        <c:axId val="112013696"/>
        <c:scaling>
          <c:orientation val="minMax"/>
        </c:scaling>
        <c:delete val="0"/>
        <c:axPos val="b"/>
        <c:majorTickMark val="out"/>
        <c:minorTickMark val="none"/>
        <c:tickLblPos val="nextTo"/>
        <c:crossAx val="112015232"/>
        <c:crosses val="autoZero"/>
        <c:auto val="1"/>
        <c:lblAlgn val="ctr"/>
        <c:lblOffset val="100"/>
        <c:noMultiLvlLbl val="0"/>
      </c:catAx>
      <c:valAx>
        <c:axId val="112015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2013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Лист3!$Q$2:$Q$23</c:f>
              <c:strCache>
                <c:ptCount val="22"/>
                <c:pt idx="0">
                  <c:v>Булатова К. Е.</c:v>
                </c:pt>
                <c:pt idx="1">
                  <c:v>Калинникова А. Ю.</c:v>
                </c:pt>
                <c:pt idx="2">
                  <c:v>Бебешко М. А.</c:v>
                </c:pt>
                <c:pt idx="3">
                  <c:v>Семенова С. Л.</c:v>
                </c:pt>
                <c:pt idx="4">
                  <c:v>Лебедева М. Б.</c:v>
                </c:pt>
                <c:pt idx="5">
                  <c:v>Кузьмина Т. П.</c:v>
                </c:pt>
                <c:pt idx="6">
                  <c:v>Борисова С. А.</c:v>
                </c:pt>
                <c:pt idx="7">
                  <c:v>Пургин А. В.</c:v>
                </c:pt>
                <c:pt idx="8">
                  <c:v>Алярова Л. Ю.</c:v>
                </c:pt>
                <c:pt idx="9">
                  <c:v>Кочакова И. С.</c:v>
                </c:pt>
                <c:pt idx="10">
                  <c:v>Буркова Е. А.</c:v>
                </c:pt>
                <c:pt idx="11">
                  <c:v>Бойцова К. Е.</c:v>
                </c:pt>
                <c:pt idx="12">
                  <c:v>Нечетная М.А.</c:v>
                </c:pt>
                <c:pt idx="13">
                  <c:v>Волкова Т. Н.</c:v>
                </c:pt>
                <c:pt idx="14">
                  <c:v>Петрова И. В.</c:v>
                </c:pt>
                <c:pt idx="15">
                  <c:v>Бакал Р. Л.</c:v>
                </c:pt>
                <c:pt idx="16">
                  <c:v>Смирнова А. Ю.</c:v>
                </c:pt>
                <c:pt idx="17">
                  <c:v>Кучина Ю.М.</c:v>
                </c:pt>
                <c:pt idx="18">
                  <c:v>Воробьева Е. Е.</c:v>
                </c:pt>
                <c:pt idx="19">
                  <c:v>Морозова М. А.</c:v>
                </c:pt>
                <c:pt idx="20">
                  <c:v>Каткова Т. Н.</c:v>
                </c:pt>
                <c:pt idx="21">
                  <c:v>Никешин Н. С.</c:v>
                </c:pt>
              </c:strCache>
            </c:strRef>
          </c:cat>
          <c:val>
            <c:numRef>
              <c:f>Лист3!$R$2:$R$23</c:f>
              <c:numCache>
                <c:formatCode>General</c:formatCode>
                <c:ptCount val="22"/>
                <c:pt idx="0">
                  <c:v>126</c:v>
                </c:pt>
                <c:pt idx="1">
                  <c:v>39</c:v>
                </c:pt>
                <c:pt idx="2">
                  <c:v>83</c:v>
                </c:pt>
                <c:pt idx="3">
                  <c:v>118</c:v>
                </c:pt>
                <c:pt idx="4">
                  <c:v>77</c:v>
                </c:pt>
                <c:pt idx="5">
                  <c:v>55</c:v>
                </c:pt>
                <c:pt idx="6">
                  <c:v>40</c:v>
                </c:pt>
                <c:pt idx="7">
                  <c:v>82</c:v>
                </c:pt>
                <c:pt idx="8">
                  <c:v>137</c:v>
                </c:pt>
                <c:pt idx="9">
                  <c:v>193</c:v>
                </c:pt>
                <c:pt idx="10">
                  <c:v>167</c:v>
                </c:pt>
                <c:pt idx="11">
                  <c:v>32</c:v>
                </c:pt>
                <c:pt idx="12">
                  <c:v>32</c:v>
                </c:pt>
                <c:pt idx="13">
                  <c:v>75</c:v>
                </c:pt>
                <c:pt idx="14">
                  <c:v>126</c:v>
                </c:pt>
                <c:pt idx="15">
                  <c:v>104</c:v>
                </c:pt>
                <c:pt idx="16">
                  <c:v>151</c:v>
                </c:pt>
                <c:pt idx="17">
                  <c:v>29</c:v>
                </c:pt>
                <c:pt idx="18">
                  <c:v>30</c:v>
                </c:pt>
                <c:pt idx="19">
                  <c:v>44</c:v>
                </c:pt>
                <c:pt idx="20">
                  <c:v>84</c:v>
                </c:pt>
                <c:pt idx="2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893120"/>
        <c:axId val="127390080"/>
        <c:axId val="0"/>
      </c:bar3DChart>
      <c:catAx>
        <c:axId val="11189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127390080"/>
        <c:crosses val="autoZero"/>
        <c:auto val="1"/>
        <c:lblAlgn val="ctr"/>
        <c:lblOffset val="100"/>
        <c:noMultiLvlLbl val="0"/>
      </c:catAx>
      <c:valAx>
        <c:axId val="127390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893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86E250-F7DB-4031-9FBC-65671207D7EA}" type="datetimeFigureOut">
              <a:rPr lang="ru-RU" smtClean="0"/>
              <a:t>29.05.2014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BC46317-BF67-4A6E-A024-A4294B6D9B6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педагогической деятельности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Смирнова А.Ю.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2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204058"/>
              </p:ext>
            </p:extLst>
          </p:nvPr>
        </p:nvGraphicFramePr>
        <p:xfrm>
          <a:off x="611560" y="980728"/>
          <a:ext cx="792088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848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41694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Качество </a:t>
            </a:r>
            <a:r>
              <a:rPr lang="ru-RU" dirty="0" err="1" smtClean="0"/>
              <a:t>обученности</a:t>
            </a:r>
            <a:r>
              <a:rPr lang="ru-RU" dirty="0" smtClean="0"/>
              <a:t>  (</a:t>
            </a:r>
            <a:r>
              <a:rPr lang="ru-RU" dirty="0" err="1" smtClean="0"/>
              <a:t>внутришкольный</a:t>
            </a:r>
            <a:r>
              <a:rPr lang="ru-RU" dirty="0" smtClean="0"/>
              <a:t> контроль)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017952"/>
              </p:ext>
            </p:extLst>
          </p:nvPr>
        </p:nvGraphicFramePr>
        <p:xfrm>
          <a:off x="827584" y="2276872"/>
          <a:ext cx="748883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216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Наличие учащихся – призеров  олимпиад, конкурсов, смотров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3741860"/>
              </p:ext>
            </p:extLst>
          </p:nvPr>
        </p:nvGraphicFramePr>
        <p:xfrm>
          <a:off x="827584" y="2204864"/>
          <a:ext cx="76328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18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Оганизация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проектно</a:t>
            </a:r>
            <a:r>
              <a:rPr lang="ru-RU" sz="2800" dirty="0" smtClean="0"/>
              <a:t> – исследовательской 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018537"/>
              </p:ext>
            </p:extLst>
          </p:nvPr>
        </p:nvGraphicFramePr>
        <p:xfrm>
          <a:off x="827584" y="2276872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20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Организация  </a:t>
            </a:r>
            <a:r>
              <a:rPr lang="ru-RU" sz="2800" dirty="0" err="1" smtClean="0"/>
              <a:t>проектно</a:t>
            </a:r>
            <a:r>
              <a:rPr lang="ru-RU" sz="2800" dirty="0" smtClean="0"/>
              <a:t> – исследовательской деятельности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179940"/>
              </p:ext>
            </p:extLst>
          </p:nvPr>
        </p:nvGraphicFramePr>
        <p:xfrm>
          <a:off x="899592" y="2276872"/>
          <a:ext cx="748883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4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Наличие программ дополнительного образования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064546"/>
              </p:ext>
            </p:extLst>
          </p:nvPr>
        </p:nvGraphicFramePr>
        <p:xfrm>
          <a:off x="755576" y="2204864"/>
          <a:ext cx="777686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60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Деятельность по воспитанию обучающихся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80676"/>
              </p:ext>
            </p:extLst>
          </p:nvPr>
        </p:nvGraphicFramePr>
        <p:xfrm>
          <a:off x="683568" y="2204864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1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Оснащенность кабинетов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389566"/>
              </p:ext>
            </p:extLst>
          </p:nvPr>
        </p:nvGraphicFramePr>
        <p:xfrm>
          <a:off x="827584" y="2276872"/>
          <a:ext cx="756084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1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Профессиональный рост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700911"/>
              </p:ext>
            </p:extLst>
          </p:nvPr>
        </p:nvGraphicFramePr>
        <p:xfrm>
          <a:off x="611560" y="2276872"/>
          <a:ext cx="77768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59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AWJJH2MPE6E2-1585558818-1027</_dlc_DocId>
    <_dlc_DocIdUrl xmlns="4a252ca3-5a62-4c1c-90a6-29f4710e47f8">
      <Url>http://xn--44-6kcadhwnl3cfdx.xn--p1ai/Kostroma_EDU/kos-sch-29/_layouts/15/DocIdRedir.aspx?ID=AWJJH2MPE6E2-1585558818-1027</Url>
      <Description>AWJJH2MPE6E2-1585558818-1027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CC5EE8-AC84-49A6-AD62-763FA9D07998}"/>
</file>

<file path=customXml/itemProps2.xml><?xml version="1.0" encoding="utf-8"?>
<ds:datastoreItem xmlns:ds="http://schemas.openxmlformats.org/officeDocument/2006/customXml" ds:itemID="{D3ED5040-C565-4535-98F3-FE6D3CB8B901}"/>
</file>

<file path=customXml/itemProps3.xml><?xml version="1.0" encoding="utf-8"?>
<ds:datastoreItem xmlns:ds="http://schemas.openxmlformats.org/officeDocument/2006/customXml" ds:itemID="{747666A3-92DC-40E0-9678-BBBBCE79AF0E}"/>
</file>

<file path=customXml/itemProps4.xml><?xml version="1.0" encoding="utf-8"?>
<ds:datastoreItem xmlns:ds="http://schemas.openxmlformats.org/officeDocument/2006/customXml" ds:itemID="{9C9B6346-6F1C-4981-9125-BD487B95A46A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122</TotalTime>
  <Words>43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Анализ педагогической деятельности</vt:lpstr>
      <vt:lpstr>Качество обученности  (внутришкольный контроль)</vt:lpstr>
      <vt:lpstr>Наличие учащихся – призеров  олимпиад, конкурсов, смотров</vt:lpstr>
      <vt:lpstr>Оганизация проектно – исследовательской деятельности</vt:lpstr>
      <vt:lpstr>Организация  проектно – исследовательской деятельности </vt:lpstr>
      <vt:lpstr>Наличие программ дополнительного образования</vt:lpstr>
      <vt:lpstr>Деятельность по воспитанию обучающихся</vt:lpstr>
      <vt:lpstr>Оснащенность кабинетов</vt:lpstr>
      <vt:lpstr>Профессиональный рост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педагогической деятельности</dc:title>
  <dc:creator>а</dc:creator>
  <cp:lastModifiedBy>а</cp:lastModifiedBy>
  <cp:revision>9</cp:revision>
  <dcterms:created xsi:type="dcterms:W3CDTF">2014-05-29T19:17:32Z</dcterms:created>
  <dcterms:modified xsi:type="dcterms:W3CDTF">2014-05-29T21:20:12Z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ea1a8aa9-478e-4d51-9374-c548eb8a705a</vt:lpwstr>
  </property>
</Properties>
</file>