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98A91F-F7BC-4E6C-A6E2-D844CF98E26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E1E1B041-5C9F-4E2B-9629-84C1A92AA426}">
      <dgm:prSet phldrT="[Текст]" custT="1"/>
      <dgm:spPr/>
      <dgm:t>
        <a:bodyPr/>
        <a:lstStyle/>
        <a:p>
          <a:r>
            <a:rPr lang="en-US" sz="16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создание</a:t>
          </a:r>
          <a:r>
            <a: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образовательной</a:t>
          </a:r>
          <a:r>
            <a: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среды</a:t>
          </a:r>
          <a:r>
            <a: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16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отвечающей</a:t>
          </a:r>
          <a:r>
            <a: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потребностям</a:t>
          </a:r>
          <a:r>
            <a: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участников</a:t>
          </a:r>
          <a:r>
            <a: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образовательного</a:t>
          </a:r>
          <a:r>
            <a: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процесса</a:t>
          </a:r>
          <a:r>
            <a: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и </a:t>
          </a:r>
          <a:r>
            <a:rPr lang="en-US" sz="16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позволяющей</a:t>
          </a:r>
          <a:r>
            <a: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реализовывать</a:t>
          </a:r>
          <a:r>
            <a: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основную</a:t>
          </a:r>
          <a:r>
            <a: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цель</a:t>
          </a:r>
          <a:r>
            <a: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образования</a:t>
          </a:r>
          <a:endParaRPr lang="ru-RU" sz="16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FD21210-6370-4288-914C-C79693C5AD5F}" type="parTrans" cxnId="{2A190361-E49B-4D6E-857E-45BBC23EAC25}">
      <dgm:prSet/>
      <dgm:spPr/>
      <dgm:t>
        <a:bodyPr/>
        <a:lstStyle/>
        <a:p>
          <a:endParaRPr lang="ru-RU"/>
        </a:p>
      </dgm:t>
    </dgm:pt>
    <dgm:pt modelId="{2629A5CE-1C61-4926-AD0F-98674FC0A3F6}" type="sibTrans" cxnId="{2A190361-E49B-4D6E-857E-45BBC23EAC25}">
      <dgm:prSet/>
      <dgm:spPr/>
      <dgm:t>
        <a:bodyPr/>
        <a:lstStyle/>
        <a:p>
          <a:endParaRPr lang="ru-RU"/>
        </a:p>
      </dgm:t>
    </dgm:pt>
    <dgm:pt modelId="{E5D06269-87E5-410A-8900-4E772020C7D9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Целевой компонент </a:t>
          </a:r>
          <a:endParaRPr lang="ru-RU" sz="14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FF25FA8-DB21-4B21-B5C7-B82527DC52B3}" type="parTrans" cxnId="{97DD58D8-0F43-4BFD-8A1D-6CC147BB76FA}">
      <dgm:prSet/>
      <dgm:spPr/>
      <dgm:t>
        <a:bodyPr/>
        <a:lstStyle/>
        <a:p>
          <a:endParaRPr lang="ru-RU"/>
        </a:p>
      </dgm:t>
    </dgm:pt>
    <dgm:pt modelId="{13D0AD35-2848-4823-A6FE-3360C499854C}" type="sibTrans" cxnId="{97DD58D8-0F43-4BFD-8A1D-6CC147BB76FA}">
      <dgm:prSet/>
      <dgm:spPr/>
      <dgm:t>
        <a:bodyPr/>
        <a:lstStyle/>
        <a:p>
          <a:endParaRPr lang="ru-RU"/>
        </a:p>
      </dgm:t>
    </dgm:pt>
    <dgm:pt modelId="{1F8CA835-2CEB-4773-B56D-98465A84CB84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Содержательный компонент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03F0512-A87C-4FBB-92EE-BF6E1256B0F7}" type="parTrans" cxnId="{8F2E83F8-3B17-4F54-919B-57F7F942BAEC}">
      <dgm:prSet/>
      <dgm:spPr/>
      <dgm:t>
        <a:bodyPr/>
        <a:lstStyle/>
        <a:p>
          <a:endParaRPr lang="ru-RU"/>
        </a:p>
      </dgm:t>
    </dgm:pt>
    <dgm:pt modelId="{8851981D-A9EB-42D3-8BB8-2B8FAA8DA3D7}" type="sibTrans" cxnId="{8F2E83F8-3B17-4F54-919B-57F7F942BAEC}">
      <dgm:prSet/>
      <dgm:spPr/>
      <dgm:t>
        <a:bodyPr/>
        <a:lstStyle/>
        <a:p>
          <a:endParaRPr lang="ru-RU"/>
        </a:p>
      </dgm:t>
    </dgm:pt>
    <dgm:pt modelId="{6C98F3E7-DFA1-433B-8C23-A3A2F789838D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Организационно-методический компонент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97EFD9D-CBB3-434C-A4DD-CBCF2E1223C6}" type="parTrans" cxnId="{0251043C-F2D6-4F1E-A2B6-8CCDF7D9F5C9}">
      <dgm:prSet/>
      <dgm:spPr/>
      <dgm:t>
        <a:bodyPr/>
        <a:lstStyle/>
        <a:p>
          <a:endParaRPr lang="ru-RU"/>
        </a:p>
      </dgm:t>
    </dgm:pt>
    <dgm:pt modelId="{00614E36-4AD0-44F3-B899-AB9A5DDCD0A6}" type="sibTrans" cxnId="{0251043C-F2D6-4F1E-A2B6-8CCDF7D9F5C9}">
      <dgm:prSet/>
      <dgm:spPr/>
      <dgm:t>
        <a:bodyPr/>
        <a:lstStyle/>
        <a:p>
          <a:endParaRPr lang="ru-RU"/>
        </a:p>
      </dgm:t>
    </dgm:pt>
    <dgm:pt modelId="{F549938A-C918-4DFC-8F66-FCB93E2BC033}">
      <dgm:prSet custT="1"/>
      <dgm:spPr/>
      <dgm:t>
        <a:bodyPr/>
        <a:lstStyle/>
        <a:p>
          <a:r>
            <a:rPr lang="ru-RU" sz="105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реализация индивидуальных образовательных траекторий обучающихся, педагогов через  создание единой образовательной среды, интегрирующей ресурсы урочной, внеурочной, </a:t>
          </a:r>
          <a:r>
            <a:rPr lang="ru-RU" sz="105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досуговой</a:t>
          </a:r>
          <a:r>
            <a:rPr lang="ru-RU" sz="105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социально-значимой деятельности, организуемой для учащихся</a:t>
          </a:r>
          <a:endParaRPr lang="ru-RU" sz="105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2B4DB88-5487-4664-A4EF-23B27671EA16}" type="parTrans" cxnId="{000D159A-C5B2-499D-A1E0-A032E844D0C8}">
      <dgm:prSet/>
      <dgm:spPr/>
      <dgm:t>
        <a:bodyPr/>
        <a:lstStyle/>
        <a:p>
          <a:endParaRPr lang="ru-RU"/>
        </a:p>
      </dgm:t>
    </dgm:pt>
    <dgm:pt modelId="{7BC7B634-B078-45EC-B5A1-899C27129670}" type="sibTrans" cxnId="{000D159A-C5B2-499D-A1E0-A032E844D0C8}">
      <dgm:prSet/>
      <dgm:spPr/>
      <dgm:t>
        <a:bodyPr/>
        <a:lstStyle/>
        <a:p>
          <a:endParaRPr lang="ru-RU"/>
        </a:p>
      </dgm:t>
    </dgm:pt>
    <dgm:pt modelId="{5B44D61E-24C5-4BA1-BAE9-8AA5B48A8E06}">
      <dgm:prSet custT="1"/>
      <dgm:spPr/>
      <dgm:t>
        <a:bodyPr/>
        <a:lstStyle/>
        <a:p>
          <a:r>
            <a:rPr lang="en-US" sz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реализуется</a:t>
          </a:r>
          <a:r>
            <a:rPr lang="en-US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через</a:t>
          </a:r>
          <a:r>
            <a:rPr lang="en-US" sz="1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направления</a:t>
          </a:r>
          <a:r>
            <a:rPr lang="en-US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воспитания</a:t>
          </a:r>
          <a:r>
            <a:rPr lang="en-US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-</a:t>
          </a:r>
          <a:r>
            <a:rPr lang="en-US" sz="1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своеобразные</a:t>
          </a:r>
          <a:r>
            <a:rPr lang="en-US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магистральные</a:t>
          </a:r>
          <a:r>
            <a:rPr lang="en-US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пути</a:t>
          </a:r>
          <a:r>
            <a:rPr lang="en-US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организации</a:t>
          </a:r>
          <a:r>
            <a:rPr lang="en-US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школьной</a:t>
          </a:r>
          <a:r>
            <a:rPr lang="en-US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воспитательной</a:t>
          </a:r>
          <a:r>
            <a:rPr lang="en-US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работы</a:t>
          </a:r>
          <a:r>
            <a:rPr lang="en-US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35750CC-B93F-4B3C-97C4-8399D93EC581}" type="parTrans" cxnId="{BF37E902-1EC6-4DAE-B948-11A43BFB4E54}">
      <dgm:prSet/>
      <dgm:spPr/>
      <dgm:t>
        <a:bodyPr/>
        <a:lstStyle/>
        <a:p>
          <a:endParaRPr lang="ru-RU"/>
        </a:p>
      </dgm:t>
    </dgm:pt>
    <dgm:pt modelId="{49DB05D3-FCBF-4F5C-ACA9-59C588761427}" type="sibTrans" cxnId="{BF37E902-1EC6-4DAE-B948-11A43BFB4E54}">
      <dgm:prSet/>
      <dgm:spPr/>
      <dgm:t>
        <a:bodyPr/>
        <a:lstStyle/>
        <a:p>
          <a:endParaRPr lang="ru-RU"/>
        </a:p>
      </dgm:t>
    </dgm:pt>
    <dgm:pt modelId="{648F83BA-C7A4-4C49-92D4-AFC5FCBB8BAF}">
      <dgm:prSet custT="1"/>
      <dgm:spPr/>
      <dgm:t>
        <a:bodyPr/>
        <a:lstStyle/>
        <a:p>
          <a:r>
            <a:rPr lang="ru-RU" sz="1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предполагает разработку индивидуальных образовательных траекторий учащихся и траекторий групп (классов, творческих коллективов), их сопровождение в течение года, а также включение учащихся наряду с учебной и внеурочной в социально-значимую, спортивно-оздоровительную, </a:t>
          </a:r>
          <a:r>
            <a:rPr lang="ru-RU" sz="11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досуговую</a:t>
          </a:r>
          <a:r>
            <a:rPr lang="ru-RU" sz="1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деятельность.</a:t>
          </a:r>
          <a:endParaRPr lang="ru-RU" sz="11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F0732C6-08D9-4C79-8615-0D0E48867F87}" type="parTrans" cxnId="{033CB8F2-67BC-4210-BC25-3E703EB8C307}">
      <dgm:prSet/>
      <dgm:spPr/>
      <dgm:t>
        <a:bodyPr/>
        <a:lstStyle/>
        <a:p>
          <a:endParaRPr lang="ru-RU"/>
        </a:p>
      </dgm:t>
    </dgm:pt>
    <dgm:pt modelId="{9D9DEB55-A40F-4430-BB11-0C543999173F}" type="sibTrans" cxnId="{033CB8F2-67BC-4210-BC25-3E703EB8C307}">
      <dgm:prSet/>
      <dgm:spPr/>
      <dgm:t>
        <a:bodyPr/>
        <a:lstStyle/>
        <a:p>
          <a:endParaRPr lang="ru-RU"/>
        </a:p>
      </dgm:t>
    </dgm:pt>
    <dgm:pt modelId="{D862B885-204F-42D4-8284-5B6F5BA331E3}">
      <dgm:prSet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Процессуальный компонент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01E36F6-66A9-4D5D-BCA1-BA0A9D4389D6}" type="parTrans" cxnId="{360A0D92-0ABA-4809-A7C9-4DE5A8965B0F}">
      <dgm:prSet/>
      <dgm:spPr/>
      <dgm:t>
        <a:bodyPr/>
        <a:lstStyle/>
        <a:p>
          <a:endParaRPr lang="ru-RU"/>
        </a:p>
      </dgm:t>
    </dgm:pt>
    <dgm:pt modelId="{A80110D7-F4BE-4A64-8231-F85A9B32311E}" type="sibTrans" cxnId="{360A0D92-0ABA-4809-A7C9-4DE5A8965B0F}">
      <dgm:prSet/>
      <dgm:spPr/>
      <dgm:t>
        <a:bodyPr/>
        <a:lstStyle/>
        <a:p>
          <a:endParaRPr lang="ru-RU"/>
        </a:p>
      </dgm:t>
    </dgm:pt>
    <dgm:pt modelId="{FFE35EC7-2C31-44EA-9D61-DCAEBE343C9E}">
      <dgm:prSet custT="1"/>
      <dgm:spPr/>
      <dgm:t>
        <a:bodyPr/>
        <a:lstStyle/>
        <a:p>
          <a:r>
            <a:rPr lang="ru-RU" sz="105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Реализация ряда этапов:</a:t>
          </a:r>
          <a:br>
            <a:rPr lang="ru-RU" sz="105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05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1. Подготовительный (разработка игровой модели, диагностика,  проводится форум — старт «Территория возможностей».)</a:t>
          </a:r>
          <a:br>
            <a:rPr lang="ru-RU" sz="105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05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2. Реализация каждым учащимся и группой  плана достижений в течение учебного года.</a:t>
          </a:r>
          <a:br>
            <a:rPr lang="ru-RU" sz="105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05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3. Подведение итогов - оценка и самооценка результатов деятельности каждым обучающимся и группами (защита проектов; форум-финиш «Наши достижения»)</a:t>
          </a:r>
          <a:endParaRPr lang="ru-RU" sz="105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2F3710-1032-41D6-81E3-25CD70437213}" type="parTrans" cxnId="{71D88E08-A35C-4C92-A501-2A22D5956121}">
      <dgm:prSet/>
      <dgm:spPr/>
      <dgm:t>
        <a:bodyPr/>
        <a:lstStyle/>
        <a:p>
          <a:endParaRPr lang="ru-RU"/>
        </a:p>
      </dgm:t>
    </dgm:pt>
    <dgm:pt modelId="{2AADF58D-44F4-4CF3-B66F-477A979E8B25}" type="sibTrans" cxnId="{71D88E08-A35C-4C92-A501-2A22D5956121}">
      <dgm:prSet/>
      <dgm:spPr/>
      <dgm:t>
        <a:bodyPr/>
        <a:lstStyle/>
        <a:p>
          <a:endParaRPr lang="ru-RU"/>
        </a:p>
      </dgm:t>
    </dgm:pt>
    <dgm:pt modelId="{374555CC-39E8-484D-AC23-074B886F614D}" type="pres">
      <dgm:prSet presAssocID="{9E98A91F-F7BC-4E6C-A6E2-D844CF98E26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0D13834-6988-42DF-8FC3-BCCB9E50609B}" type="pres">
      <dgm:prSet presAssocID="{E1E1B041-5C9F-4E2B-9629-84C1A92AA426}" presName="hierRoot1" presStyleCnt="0">
        <dgm:presLayoutVars>
          <dgm:hierBranch val="init"/>
        </dgm:presLayoutVars>
      </dgm:prSet>
      <dgm:spPr/>
    </dgm:pt>
    <dgm:pt modelId="{6719A0FE-824A-4022-B9DA-47D23DBA1DA4}" type="pres">
      <dgm:prSet presAssocID="{E1E1B041-5C9F-4E2B-9629-84C1A92AA426}" presName="rootComposite1" presStyleCnt="0"/>
      <dgm:spPr/>
    </dgm:pt>
    <dgm:pt modelId="{DC22FEC4-6CAA-4BE9-A7AE-11762FB782ED}" type="pres">
      <dgm:prSet presAssocID="{E1E1B041-5C9F-4E2B-9629-84C1A92AA426}" presName="rootText1" presStyleLbl="node0" presStyleIdx="0" presStyleCnt="1" custScaleX="427096" custScaleY="138078" custLinFactNeighborX="38815" custLinFactNeighborY="14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0EED73-508E-4443-8B36-70714A4A73DE}" type="pres">
      <dgm:prSet presAssocID="{E1E1B041-5C9F-4E2B-9629-84C1A92AA426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6B4B3-4A96-449F-B2A5-9B9BACF95264}" type="pres">
      <dgm:prSet presAssocID="{E1E1B041-5C9F-4E2B-9629-84C1A92AA426}" presName="hierChild2" presStyleCnt="0"/>
      <dgm:spPr/>
    </dgm:pt>
    <dgm:pt modelId="{A08B0AEF-4FB9-4F1C-9597-692EAE10E78A}" type="pres">
      <dgm:prSet presAssocID="{EFF25FA8-DB21-4B21-B5C7-B82527DC52B3}" presName="Name37" presStyleLbl="parChTrans1D2" presStyleIdx="0" presStyleCnt="4"/>
      <dgm:spPr/>
      <dgm:t>
        <a:bodyPr/>
        <a:lstStyle/>
        <a:p>
          <a:endParaRPr lang="ru-RU"/>
        </a:p>
      </dgm:t>
    </dgm:pt>
    <dgm:pt modelId="{0E92BAE5-1452-45DC-882F-3910D9D97B88}" type="pres">
      <dgm:prSet presAssocID="{E5D06269-87E5-410A-8900-4E772020C7D9}" presName="hierRoot2" presStyleCnt="0">
        <dgm:presLayoutVars>
          <dgm:hierBranch val="init"/>
        </dgm:presLayoutVars>
      </dgm:prSet>
      <dgm:spPr/>
    </dgm:pt>
    <dgm:pt modelId="{DF08CD83-55F7-4F2F-B3A5-F97E409108F5}" type="pres">
      <dgm:prSet presAssocID="{E5D06269-87E5-410A-8900-4E772020C7D9}" presName="rootComposite" presStyleCnt="0"/>
      <dgm:spPr/>
    </dgm:pt>
    <dgm:pt modelId="{3557BE88-20D8-40E7-AD8C-FECEF71BAC93}" type="pres">
      <dgm:prSet presAssocID="{E5D06269-87E5-410A-8900-4E772020C7D9}" presName="rootText" presStyleLbl="node2" presStyleIdx="0" presStyleCnt="4" custLinFactNeighborX="19408" custLinFactNeighborY="29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0E44BC-607C-48D6-85F7-702A4B890643}" type="pres">
      <dgm:prSet presAssocID="{E5D06269-87E5-410A-8900-4E772020C7D9}" presName="rootConnector" presStyleLbl="node2" presStyleIdx="0" presStyleCnt="4"/>
      <dgm:spPr/>
      <dgm:t>
        <a:bodyPr/>
        <a:lstStyle/>
        <a:p>
          <a:endParaRPr lang="ru-RU"/>
        </a:p>
      </dgm:t>
    </dgm:pt>
    <dgm:pt modelId="{BC98F161-4A19-4ACD-AF1D-DDB8BF0DFA30}" type="pres">
      <dgm:prSet presAssocID="{E5D06269-87E5-410A-8900-4E772020C7D9}" presName="hierChild4" presStyleCnt="0"/>
      <dgm:spPr/>
    </dgm:pt>
    <dgm:pt modelId="{1A0EAB58-FD59-4ADF-B559-23DBDEDFE41D}" type="pres">
      <dgm:prSet presAssocID="{62B4DB88-5487-4664-A4EF-23B27671EA16}" presName="Name37" presStyleLbl="parChTrans1D3" presStyleIdx="0" presStyleCnt="4"/>
      <dgm:spPr/>
      <dgm:t>
        <a:bodyPr/>
        <a:lstStyle/>
        <a:p>
          <a:endParaRPr lang="ru-RU"/>
        </a:p>
      </dgm:t>
    </dgm:pt>
    <dgm:pt modelId="{965D9D97-CFF9-4280-875A-CABDC24CC201}" type="pres">
      <dgm:prSet presAssocID="{F549938A-C918-4DFC-8F66-FCB93E2BC033}" presName="hierRoot2" presStyleCnt="0">
        <dgm:presLayoutVars>
          <dgm:hierBranch val="init"/>
        </dgm:presLayoutVars>
      </dgm:prSet>
      <dgm:spPr/>
    </dgm:pt>
    <dgm:pt modelId="{F2F82A38-902D-424C-977D-F61A1CC517E9}" type="pres">
      <dgm:prSet presAssocID="{F549938A-C918-4DFC-8F66-FCB93E2BC033}" presName="rootComposite" presStyleCnt="0"/>
      <dgm:spPr/>
    </dgm:pt>
    <dgm:pt modelId="{B35A762B-870A-4A1B-AC88-8E92A12ED86A}" type="pres">
      <dgm:prSet presAssocID="{F549938A-C918-4DFC-8F66-FCB93E2BC033}" presName="rootText" presStyleLbl="node3" presStyleIdx="0" presStyleCnt="4" custScaleY="3973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5D0347-4F88-41F1-915D-0D32B12D2BD3}" type="pres">
      <dgm:prSet presAssocID="{F549938A-C918-4DFC-8F66-FCB93E2BC033}" presName="rootConnector" presStyleLbl="node3" presStyleIdx="0" presStyleCnt="4"/>
      <dgm:spPr/>
      <dgm:t>
        <a:bodyPr/>
        <a:lstStyle/>
        <a:p>
          <a:endParaRPr lang="ru-RU"/>
        </a:p>
      </dgm:t>
    </dgm:pt>
    <dgm:pt modelId="{551C306C-4721-411F-9192-402FBA46BBF1}" type="pres">
      <dgm:prSet presAssocID="{F549938A-C918-4DFC-8F66-FCB93E2BC033}" presName="hierChild4" presStyleCnt="0"/>
      <dgm:spPr/>
    </dgm:pt>
    <dgm:pt modelId="{6D52AC10-EB5E-44B8-91AA-29931AEEFAEF}" type="pres">
      <dgm:prSet presAssocID="{F549938A-C918-4DFC-8F66-FCB93E2BC033}" presName="hierChild5" presStyleCnt="0"/>
      <dgm:spPr/>
    </dgm:pt>
    <dgm:pt modelId="{6545CE3D-FDE8-4F01-85E6-D705177E8C3C}" type="pres">
      <dgm:prSet presAssocID="{E5D06269-87E5-410A-8900-4E772020C7D9}" presName="hierChild5" presStyleCnt="0"/>
      <dgm:spPr/>
    </dgm:pt>
    <dgm:pt modelId="{4B267BCA-0079-4DA8-A589-0E77BDC88E0D}" type="pres">
      <dgm:prSet presAssocID="{E03F0512-A87C-4FBB-92EE-BF6E1256B0F7}" presName="Name37" presStyleLbl="parChTrans1D2" presStyleIdx="1" presStyleCnt="4"/>
      <dgm:spPr/>
      <dgm:t>
        <a:bodyPr/>
        <a:lstStyle/>
        <a:p>
          <a:endParaRPr lang="ru-RU"/>
        </a:p>
      </dgm:t>
    </dgm:pt>
    <dgm:pt modelId="{51307F8F-8804-49C9-83CC-4622148DA5CD}" type="pres">
      <dgm:prSet presAssocID="{1F8CA835-2CEB-4773-B56D-98465A84CB84}" presName="hierRoot2" presStyleCnt="0">
        <dgm:presLayoutVars>
          <dgm:hierBranch val="init"/>
        </dgm:presLayoutVars>
      </dgm:prSet>
      <dgm:spPr/>
    </dgm:pt>
    <dgm:pt modelId="{5ED9612A-4016-4D07-BAE3-871641C37E85}" type="pres">
      <dgm:prSet presAssocID="{1F8CA835-2CEB-4773-B56D-98465A84CB84}" presName="rootComposite" presStyleCnt="0"/>
      <dgm:spPr/>
    </dgm:pt>
    <dgm:pt modelId="{008D15C8-B42A-44CE-80FA-791D4FE4DEB4}" type="pres">
      <dgm:prSet presAssocID="{1F8CA835-2CEB-4773-B56D-98465A84CB84}" presName="rootText" presStyleLbl="node2" presStyleIdx="1" presStyleCnt="4" custScaleX="157503" custLinFactNeighborX="20154" custLinFactNeighborY="14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A7ECB5-E600-4DA0-BCE7-749522164A34}" type="pres">
      <dgm:prSet presAssocID="{1F8CA835-2CEB-4773-B56D-98465A84CB84}" presName="rootConnector" presStyleLbl="node2" presStyleIdx="1" presStyleCnt="4"/>
      <dgm:spPr/>
      <dgm:t>
        <a:bodyPr/>
        <a:lstStyle/>
        <a:p>
          <a:endParaRPr lang="ru-RU"/>
        </a:p>
      </dgm:t>
    </dgm:pt>
    <dgm:pt modelId="{0947530D-96B2-4D2E-8336-8C622E69BB5B}" type="pres">
      <dgm:prSet presAssocID="{1F8CA835-2CEB-4773-B56D-98465A84CB84}" presName="hierChild4" presStyleCnt="0"/>
      <dgm:spPr/>
    </dgm:pt>
    <dgm:pt modelId="{425CA648-B6DB-4322-8AF3-8BB4337CB35D}" type="pres">
      <dgm:prSet presAssocID="{835750CC-B93F-4B3C-97C4-8399D93EC581}" presName="Name37" presStyleLbl="parChTrans1D3" presStyleIdx="1" presStyleCnt="4"/>
      <dgm:spPr/>
      <dgm:t>
        <a:bodyPr/>
        <a:lstStyle/>
        <a:p>
          <a:endParaRPr lang="ru-RU"/>
        </a:p>
      </dgm:t>
    </dgm:pt>
    <dgm:pt modelId="{21945759-DB73-4AFC-BF43-9A795E3303A7}" type="pres">
      <dgm:prSet presAssocID="{5B44D61E-24C5-4BA1-BAE9-8AA5B48A8E06}" presName="hierRoot2" presStyleCnt="0">
        <dgm:presLayoutVars>
          <dgm:hierBranch val="init"/>
        </dgm:presLayoutVars>
      </dgm:prSet>
      <dgm:spPr/>
    </dgm:pt>
    <dgm:pt modelId="{7481C654-5561-4A4A-BEB1-775CD79AC94F}" type="pres">
      <dgm:prSet presAssocID="{5B44D61E-24C5-4BA1-BAE9-8AA5B48A8E06}" presName="rootComposite" presStyleCnt="0"/>
      <dgm:spPr/>
    </dgm:pt>
    <dgm:pt modelId="{52F04EED-2CDB-4722-919C-D25503A74376}" type="pres">
      <dgm:prSet presAssocID="{5B44D61E-24C5-4BA1-BAE9-8AA5B48A8E06}" presName="rootText" presStyleLbl="node3" presStyleIdx="1" presStyleCnt="4" custScaleY="2807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FFB771-8167-4E80-B59E-3841737970C4}" type="pres">
      <dgm:prSet presAssocID="{5B44D61E-24C5-4BA1-BAE9-8AA5B48A8E06}" presName="rootConnector" presStyleLbl="node3" presStyleIdx="1" presStyleCnt="4"/>
      <dgm:spPr/>
      <dgm:t>
        <a:bodyPr/>
        <a:lstStyle/>
        <a:p>
          <a:endParaRPr lang="ru-RU"/>
        </a:p>
      </dgm:t>
    </dgm:pt>
    <dgm:pt modelId="{8229645C-0DAF-4731-B233-A1DE51A3704F}" type="pres">
      <dgm:prSet presAssocID="{5B44D61E-24C5-4BA1-BAE9-8AA5B48A8E06}" presName="hierChild4" presStyleCnt="0"/>
      <dgm:spPr/>
    </dgm:pt>
    <dgm:pt modelId="{8BB11680-5BCF-4698-9FDA-7294FB1697CE}" type="pres">
      <dgm:prSet presAssocID="{5B44D61E-24C5-4BA1-BAE9-8AA5B48A8E06}" presName="hierChild5" presStyleCnt="0"/>
      <dgm:spPr/>
    </dgm:pt>
    <dgm:pt modelId="{B45081A6-A1A2-4AEA-A476-233F117D9816}" type="pres">
      <dgm:prSet presAssocID="{1F8CA835-2CEB-4773-B56D-98465A84CB84}" presName="hierChild5" presStyleCnt="0"/>
      <dgm:spPr/>
    </dgm:pt>
    <dgm:pt modelId="{BD3F53CF-5069-45AD-B5ED-14D145E9B7CA}" type="pres">
      <dgm:prSet presAssocID="{597EFD9D-CBB3-434C-A4DD-CBCF2E1223C6}" presName="Name37" presStyleLbl="parChTrans1D2" presStyleIdx="2" presStyleCnt="4"/>
      <dgm:spPr/>
      <dgm:t>
        <a:bodyPr/>
        <a:lstStyle/>
        <a:p>
          <a:endParaRPr lang="ru-RU"/>
        </a:p>
      </dgm:t>
    </dgm:pt>
    <dgm:pt modelId="{D54894DF-0D80-4209-8AC2-4041D0B7DBBC}" type="pres">
      <dgm:prSet presAssocID="{6C98F3E7-DFA1-433B-8C23-A3A2F789838D}" presName="hierRoot2" presStyleCnt="0">
        <dgm:presLayoutVars>
          <dgm:hierBranch val="init"/>
        </dgm:presLayoutVars>
      </dgm:prSet>
      <dgm:spPr/>
    </dgm:pt>
    <dgm:pt modelId="{7681DFA6-A9BD-41E0-9319-60F219ECC0A3}" type="pres">
      <dgm:prSet presAssocID="{6C98F3E7-DFA1-433B-8C23-A3A2F789838D}" presName="rootComposite" presStyleCnt="0"/>
      <dgm:spPr/>
    </dgm:pt>
    <dgm:pt modelId="{9054909B-7BBE-467E-B8DF-4D99EABAA8BE}" type="pres">
      <dgm:prSet presAssocID="{6C98F3E7-DFA1-433B-8C23-A3A2F789838D}" presName="rootText" presStyleLbl="node2" presStyleIdx="2" presStyleCnt="4" custScaleX="156870" custScaleY="121743" custLinFactNeighborX="38209" custLinFactNeighborY="99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67E2FB-12D6-45A7-B321-D9DC9EE9891D}" type="pres">
      <dgm:prSet presAssocID="{6C98F3E7-DFA1-433B-8C23-A3A2F789838D}" presName="rootConnector" presStyleLbl="node2" presStyleIdx="2" presStyleCnt="4"/>
      <dgm:spPr/>
      <dgm:t>
        <a:bodyPr/>
        <a:lstStyle/>
        <a:p>
          <a:endParaRPr lang="ru-RU"/>
        </a:p>
      </dgm:t>
    </dgm:pt>
    <dgm:pt modelId="{C3B4B0A2-0B25-4291-8CF9-4EA558F065BE}" type="pres">
      <dgm:prSet presAssocID="{6C98F3E7-DFA1-433B-8C23-A3A2F789838D}" presName="hierChild4" presStyleCnt="0"/>
      <dgm:spPr/>
    </dgm:pt>
    <dgm:pt modelId="{095A9A22-6372-44D9-9C1E-BE0B70772E0F}" type="pres">
      <dgm:prSet presAssocID="{4F0732C6-08D9-4C79-8615-0D0E48867F87}" presName="Name37" presStyleLbl="parChTrans1D3" presStyleIdx="2" presStyleCnt="4"/>
      <dgm:spPr/>
      <dgm:t>
        <a:bodyPr/>
        <a:lstStyle/>
        <a:p>
          <a:endParaRPr lang="ru-RU"/>
        </a:p>
      </dgm:t>
    </dgm:pt>
    <dgm:pt modelId="{EBFD97F5-840A-417D-A9BB-98EE5DB4EEBE}" type="pres">
      <dgm:prSet presAssocID="{648F83BA-C7A4-4C49-92D4-AFC5FCBB8BAF}" presName="hierRoot2" presStyleCnt="0">
        <dgm:presLayoutVars>
          <dgm:hierBranch val="init"/>
        </dgm:presLayoutVars>
      </dgm:prSet>
      <dgm:spPr/>
    </dgm:pt>
    <dgm:pt modelId="{6DD43AE9-4ED8-4A51-B912-AACD0676B833}" type="pres">
      <dgm:prSet presAssocID="{648F83BA-C7A4-4C49-92D4-AFC5FCBB8BAF}" presName="rootComposite" presStyleCnt="0"/>
      <dgm:spPr/>
    </dgm:pt>
    <dgm:pt modelId="{16E52854-56A4-44B5-8B2D-D76813091318}" type="pres">
      <dgm:prSet presAssocID="{648F83BA-C7A4-4C49-92D4-AFC5FCBB8BAF}" presName="rootText" presStyleLbl="node3" presStyleIdx="2" presStyleCnt="4" custScaleX="143632" custScaleY="330838" custLinFactNeighborX="4425" custLinFactNeighborY="-29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2205C9-8000-4F00-A83D-7372AE576343}" type="pres">
      <dgm:prSet presAssocID="{648F83BA-C7A4-4C49-92D4-AFC5FCBB8BAF}" presName="rootConnector" presStyleLbl="node3" presStyleIdx="2" presStyleCnt="4"/>
      <dgm:spPr/>
      <dgm:t>
        <a:bodyPr/>
        <a:lstStyle/>
        <a:p>
          <a:endParaRPr lang="ru-RU"/>
        </a:p>
      </dgm:t>
    </dgm:pt>
    <dgm:pt modelId="{D477FEEC-265E-49F6-A3BC-6FE38D36803A}" type="pres">
      <dgm:prSet presAssocID="{648F83BA-C7A4-4C49-92D4-AFC5FCBB8BAF}" presName="hierChild4" presStyleCnt="0"/>
      <dgm:spPr/>
    </dgm:pt>
    <dgm:pt modelId="{4C988D0B-A3BE-4A41-A57C-57CED0D6F236}" type="pres">
      <dgm:prSet presAssocID="{648F83BA-C7A4-4C49-92D4-AFC5FCBB8BAF}" presName="hierChild5" presStyleCnt="0"/>
      <dgm:spPr/>
    </dgm:pt>
    <dgm:pt modelId="{0AC341E9-C359-4AE1-9041-E7BA746EFC9A}" type="pres">
      <dgm:prSet presAssocID="{6C98F3E7-DFA1-433B-8C23-A3A2F789838D}" presName="hierChild5" presStyleCnt="0"/>
      <dgm:spPr/>
    </dgm:pt>
    <dgm:pt modelId="{A39D69B4-ADC2-4FA8-947D-2936887AEBF4}" type="pres">
      <dgm:prSet presAssocID="{E01E36F6-66A9-4D5D-BCA1-BA0A9D4389D6}" presName="Name37" presStyleLbl="parChTrans1D2" presStyleIdx="3" presStyleCnt="4"/>
      <dgm:spPr/>
      <dgm:t>
        <a:bodyPr/>
        <a:lstStyle/>
        <a:p>
          <a:endParaRPr lang="ru-RU"/>
        </a:p>
      </dgm:t>
    </dgm:pt>
    <dgm:pt modelId="{C7E934E4-FAC5-4F45-B09C-26B5A54C1B56}" type="pres">
      <dgm:prSet presAssocID="{D862B885-204F-42D4-8284-5B6F5BA331E3}" presName="hierRoot2" presStyleCnt="0">
        <dgm:presLayoutVars>
          <dgm:hierBranch val="init"/>
        </dgm:presLayoutVars>
      </dgm:prSet>
      <dgm:spPr/>
    </dgm:pt>
    <dgm:pt modelId="{C204DB3D-76F3-43FD-96D6-169DCDC9EFA0}" type="pres">
      <dgm:prSet presAssocID="{D862B885-204F-42D4-8284-5B6F5BA331E3}" presName="rootComposite" presStyleCnt="0"/>
      <dgm:spPr/>
    </dgm:pt>
    <dgm:pt modelId="{BA396F93-4E9D-4A8E-8A22-0D9B660D83A5}" type="pres">
      <dgm:prSet presAssocID="{D862B885-204F-42D4-8284-5B6F5BA331E3}" presName="rootText" presStyleLbl="node2" presStyleIdx="3" presStyleCnt="4" custScaleX="150778" custLinFactNeighborX="74295" custLinFactNeighborY="28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A9D992-E8AF-4D18-8774-65CF0AB0045D}" type="pres">
      <dgm:prSet presAssocID="{D862B885-204F-42D4-8284-5B6F5BA331E3}" presName="rootConnector" presStyleLbl="node2" presStyleIdx="3" presStyleCnt="4"/>
      <dgm:spPr/>
      <dgm:t>
        <a:bodyPr/>
        <a:lstStyle/>
        <a:p>
          <a:endParaRPr lang="ru-RU"/>
        </a:p>
      </dgm:t>
    </dgm:pt>
    <dgm:pt modelId="{FDAD48D7-1FC8-429F-94C2-084E4D0F7093}" type="pres">
      <dgm:prSet presAssocID="{D862B885-204F-42D4-8284-5B6F5BA331E3}" presName="hierChild4" presStyleCnt="0"/>
      <dgm:spPr/>
    </dgm:pt>
    <dgm:pt modelId="{44E19A37-7043-4802-B561-33A6FD6C8DBC}" type="pres">
      <dgm:prSet presAssocID="{5E2F3710-1032-41D6-81E3-25CD70437213}" presName="Name37" presStyleLbl="parChTrans1D3" presStyleIdx="3" presStyleCnt="4"/>
      <dgm:spPr/>
      <dgm:t>
        <a:bodyPr/>
        <a:lstStyle/>
        <a:p>
          <a:endParaRPr lang="ru-RU"/>
        </a:p>
      </dgm:t>
    </dgm:pt>
    <dgm:pt modelId="{FACDE7A4-01E8-48BB-B178-93475A877482}" type="pres">
      <dgm:prSet presAssocID="{FFE35EC7-2C31-44EA-9D61-DCAEBE343C9E}" presName="hierRoot2" presStyleCnt="0">
        <dgm:presLayoutVars>
          <dgm:hierBranch val="init"/>
        </dgm:presLayoutVars>
      </dgm:prSet>
      <dgm:spPr/>
    </dgm:pt>
    <dgm:pt modelId="{CB38A933-E69C-4532-A0A7-CDEDAD761DD4}" type="pres">
      <dgm:prSet presAssocID="{FFE35EC7-2C31-44EA-9D61-DCAEBE343C9E}" presName="rootComposite" presStyleCnt="0"/>
      <dgm:spPr/>
    </dgm:pt>
    <dgm:pt modelId="{C35876CD-A235-4561-B4C4-D54B91B72209}" type="pres">
      <dgm:prSet presAssocID="{FFE35EC7-2C31-44EA-9D61-DCAEBE343C9E}" presName="rootText" presStyleLbl="node3" presStyleIdx="3" presStyleCnt="4" custScaleX="161758" custScaleY="3117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B3713E-A8CF-467C-BADF-17F5FE487EEA}" type="pres">
      <dgm:prSet presAssocID="{FFE35EC7-2C31-44EA-9D61-DCAEBE343C9E}" presName="rootConnector" presStyleLbl="node3" presStyleIdx="3" presStyleCnt="4"/>
      <dgm:spPr/>
      <dgm:t>
        <a:bodyPr/>
        <a:lstStyle/>
        <a:p>
          <a:endParaRPr lang="ru-RU"/>
        </a:p>
      </dgm:t>
    </dgm:pt>
    <dgm:pt modelId="{04B8D050-EA09-4728-B8E2-94A46D59BF9B}" type="pres">
      <dgm:prSet presAssocID="{FFE35EC7-2C31-44EA-9D61-DCAEBE343C9E}" presName="hierChild4" presStyleCnt="0"/>
      <dgm:spPr/>
    </dgm:pt>
    <dgm:pt modelId="{3AB247FA-048B-40E6-B9C8-8E936A04A509}" type="pres">
      <dgm:prSet presAssocID="{FFE35EC7-2C31-44EA-9D61-DCAEBE343C9E}" presName="hierChild5" presStyleCnt="0"/>
      <dgm:spPr/>
    </dgm:pt>
    <dgm:pt modelId="{7EBF28A1-75C8-42AF-AAFB-6F5E592810B4}" type="pres">
      <dgm:prSet presAssocID="{D862B885-204F-42D4-8284-5B6F5BA331E3}" presName="hierChild5" presStyleCnt="0"/>
      <dgm:spPr/>
    </dgm:pt>
    <dgm:pt modelId="{D1062E08-E9D0-4262-9376-7441C2409BF5}" type="pres">
      <dgm:prSet presAssocID="{E1E1B041-5C9F-4E2B-9629-84C1A92AA426}" presName="hierChild3" presStyleCnt="0"/>
      <dgm:spPr/>
    </dgm:pt>
  </dgm:ptLst>
  <dgm:cxnLst>
    <dgm:cxn modelId="{6A596F73-0E8E-4C4B-BA9C-2A4EBAA7F658}" type="presOf" srcId="{F549938A-C918-4DFC-8F66-FCB93E2BC033}" destId="{B35A762B-870A-4A1B-AC88-8E92A12ED86A}" srcOrd="0" destOrd="0" presId="urn:microsoft.com/office/officeart/2005/8/layout/orgChart1"/>
    <dgm:cxn modelId="{17436967-1F0E-4349-A824-A4B5BD5B1AB4}" type="presOf" srcId="{597EFD9D-CBB3-434C-A4DD-CBCF2E1223C6}" destId="{BD3F53CF-5069-45AD-B5ED-14D145E9B7CA}" srcOrd="0" destOrd="0" presId="urn:microsoft.com/office/officeart/2005/8/layout/orgChart1"/>
    <dgm:cxn modelId="{1B07D42C-F28C-4495-A5E5-03EF6627E197}" type="presOf" srcId="{9E98A91F-F7BC-4E6C-A6E2-D844CF98E261}" destId="{374555CC-39E8-484D-AC23-074B886F614D}" srcOrd="0" destOrd="0" presId="urn:microsoft.com/office/officeart/2005/8/layout/orgChart1"/>
    <dgm:cxn modelId="{0251043C-F2D6-4F1E-A2B6-8CCDF7D9F5C9}" srcId="{E1E1B041-5C9F-4E2B-9629-84C1A92AA426}" destId="{6C98F3E7-DFA1-433B-8C23-A3A2F789838D}" srcOrd="2" destOrd="0" parTransId="{597EFD9D-CBB3-434C-A4DD-CBCF2E1223C6}" sibTransId="{00614E36-4AD0-44F3-B899-AB9A5DDCD0A6}"/>
    <dgm:cxn modelId="{C0A6C732-FB12-4322-A8F9-C955DA5E1D8F}" type="presOf" srcId="{835750CC-B93F-4B3C-97C4-8399D93EC581}" destId="{425CA648-B6DB-4322-8AF3-8BB4337CB35D}" srcOrd="0" destOrd="0" presId="urn:microsoft.com/office/officeart/2005/8/layout/orgChart1"/>
    <dgm:cxn modelId="{C649D021-3701-4388-83BE-5B39C4A6515E}" type="presOf" srcId="{4F0732C6-08D9-4C79-8615-0D0E48867F87}" destId="{095A9A22-6372-44D9-9C1E-BE0B70772E0F}" srcOrd="0" destOrd="0" presId="urn:microsoft.com/office/officeart/2005/8/layout/orgChart1"/>
    <dgm:cxn modelId="{000D159A-C5B2-499D-A1E0-A032E844D0C8}" srcId="{E5D06269-87E5-410A-8900-4E772020C7D9}" destId="{F549938A-C918-4DFC-8F66-FCB93E2BC033}" srcOrd="0" destOrd="0" parTransId="{62B4DB88-5487-4664-A4EF-23B27671EA16}" sibTransId="{7BC7B634-B078-45EC-B5A1-899C27129670}"/>
    <dgm:cxn modelId="{20DB6944-EC35-4C47-BD30-2AE75481917E}" type="presOf" srcId="{1F8CA835-2CEB-4773-B56D-98465A84CB84}" destId="{008D15C8-B42A-44CE-80FA-791D4FE4DEB4}" srcOrd="0" destOrd="0" presId="urn:microsoft.com/office/officeart/2005/8/layout/orgChart1"/>
    <dgm:cxn modelId="{2A190361-E49B-4D6E-857E-45BBC23EAC25}" srcId="{9E98A91F-F7BC-4E6C-A6E2-D844CF98E261}" destId="{E1E1B041-5C9F-4E2B-9629-84C1A92AA426}" srcOrd="0" destOrd="0" parTransId="{2FD21210-6370-4288-914C-C79693C5AD5F}" sibTransId="{2629A5CE-1C61-4926-AD0F-98674FC0A3F6}"/>
    <dgm:cxn modelId="{19B984B0-0AD8-4EDF-B965-8A6C31304AB1}" type="presOf" srcId="{F549938A-C918-4DFC-8F66-FCB93E2BC033}" destId="{E85D0347-4F88-41F1-915D-0D32B12D2BD3}" srcOrd="1" destOrd="0" presId="urn:microsoft.com/office/officeart/2005/8/layout/orgChart1"/>
    <dgm:cxn modelId="{B1143F7E-374B-4F84-85B5-06C06F4AF556}" type="presOf" srcId="{E5D06269-87E5-410A-8900-4E772020C7D9}" destId="{3557BE88-20D8-40E7-AD8C-FECEF71BAC93}" srcOrd="0" destOrd="0" presId="urn:microsoft.com/office/officeart/2005/8/layout/orgChart1"/>
    <dgm:cxn modelId="{A1E95145-C880-48EE-842C-E11EC0983305}" type="presOf" srcId="{FFE35EC7-2C31-44EA-9D61-DCAEBE343C9E}" destId="{C35876CD-A235-4561-B4C4-D54B91B72209}" srcOrd="0" destOrd="0" presId="urn:microsoft.com/office/officeart/2005/8/layout/orgChart1"/>
    <dgm:cxn modelId="{07D676F6-9767-46E8-900B-CAA93CD20159}" type="presOf" srcId="{648F83BA-C7A4-4C49-92D4-AFC5FCBB8BAF}" destId="{16E52854-56A4-44B5-8B2D-D76813091318}" srcOrd="0" destOrd="0" presId="urn:microsoft.com/office/officeart/2005/8/layout/orgChart1"/>
    <dgm:cxn modelId="{200D1FB0-C704-4041-81CF-6794666E48B7}" type="presOf" srcId="{5B44D61E-24C5-4BA1-BAE9-8AA5B48A8E06}" destId="{98FFB771-8167-4E80-B59E-3841737970C4}" srcOrd="1" destOrd="0" presId="urn:microsoft.com/office/officeart/2005/8/layout/orgChart1"/>
    <dgm:cxn modelId="{7B01C576-5936-4B13-AAC1-87B10C0EF24C}" type="presOf" srcId="{E01E36F6-66A9-4D5D-BCA1-BA0A9D4389D6}" destId="{A39D69B4-ADC2-4FA8-947D-2936887AEBF4}" srcOrd="0" destOrd="0" presId="urn:microsoft.com/office/officeart/2005/8/layout/orgChart1"/>
    <dgm:cxn modelId="{71D88E08-A35C-4C92-A501-2A22D5956121}" srcId="{D862B885-204F-42D4-8284-5B6F5BA331E3}" destId="{FFE35EC7-2C31-44EA-9D61-DCAEBE343C9E}" srcOrd="0" destOrd="0" parTransId="{5E2F3710-1032-41D6-81E3-25CD70437213}" sibTransId="{2AADF58D-44F4-4CF3-B66F-477A979E8B25}"/>
    <dgm:cxn modelId="{360A0D92-0ABA-4809-A7C9-4DE5A8965B0F}" srcId="{E1E1B041-5C9F-4E2B-9629-84C1A92AA426}" destId="{D862B885-204F-42D4-8284-5B6F5BA331E3}" srcOrd="3" destOrd="0" parTransId="{E01E36F6-66A9-4D5D-BCA1-BA0A9D4389D6}" sibTransId="{A80110D7-F4BE-4A64-8231-F85A9B32311E}"/>
    <dgm:cxn modelId="{154913A7-FE46-491A-88EF-9F3C7E14B535}" type="presOf" srcId="{FFE35EC7-2C31-44EA-9D61-DCAEBE343C9E}" destId="{3AB3713E-A8CF-467C-BADF-17F5FE487EEA}" srcOrd="1" destOrd="0" presId="urn:microsoft.com/office/officeart/2005/8/layout/orgChart1"/>
    <dgm:cxn modelId="{BF37E902-1EC6-4DAE-B948-11A43BFB4E54}" srcId="{1F8CA835-2CEB-4773-B56D-98465A84CB84}" destId="{5B44D61E-24C5-4BA1-BAE9-8AA5B48A8E06}" srcOrd="0" destOrd="0" parTransId="{835750CC-B93F-4B3C-97C4-8399D93EC581}" sibTransId="{49DB05D3-FCBF-4F5C-ACA9-59C588761427}"/>
    <dgm:cxn modelId="{B2EFF95E-B09B-4575-81C7-82D78FB5BCB0}" type="presOf" srcId="{1F8CA835-2CEB-4773-B56D-98465A84CB84}" destId="{71A7ECB5-E600-4DA0-BCE7-749522164A34}" srcOrd="1" destOrd="0" presId="urn:microsoft.com/office/officeart/2005/8/layout/orgChart1"/>
    <dgm:cxn modelId="{EBC92CF3-34CE-48E8-BCD6-11CE1F7B870F}" type="presOf" srcId="{6C98F3E7-DFA1-433B-8C23-A3A2F789838D}" destId="{3567E2FB-12D6-45A7-B321-D9DC9EE9891D}" srcOrd="1" destOrd="0" presId="urn:microsoft.com/office/officeart/2005/8/layout/orgChart1"/>
    <dgm:cxn modelId="{2BF82CBF-BD6E-44C4-81E6-9B7CE030A955}" type="presOf" srcId="{62B4DB88-5487-4664-A4EF-23B27671EA16}" destId="{1A0EAB58-FD59-4ADF-B559-23DBDEDFE41D}" srcOrd="0" destOrd="0" presId="urn:microsoft.com/office/officeart/2005/8/layout/orgChart1"/>
    <dgm:cxn modelId="{278D1924-8637-4B18-8ABF-BE1A792D038F}" type="presOf" srcId="{5E2F3710-1032-41D6-81E3-25CD70437213}" destId="{44E19A37-7043-4802-B561-33A6FD6C8DBC}" srcOrd="0" destOrd="0" presId="urn:microsoft.com/office/officeart/2005/8/layout/orgChart1"/>
    <dgm:cxn modelId="{936A6E11-ECE8-4B01-A38A-1FAD5AB5981A}" type="presOf" srcId="{648F83BA-C7A4-4C49-92D4-AFC5FCBB8BAF}" destId="{C02205C9-8000-4F00-A83D-7372AE576343}" srcOrd="1" destOrd="0" presId="urn:microsoft.com/office/officeart/2005/8/layout/orgChart1"/>
    <dgm:cxn modelId="{5AA3C0E8-253D-43FC-AB77-E4AC52665FCB}" type="presOf" srcId="{E1E1B041-5C9F-4E2B-9629-84C1A92AA426}" destId="{2D0EED73-508E-4443-8B36-70714A4A73DE}" srcOrd="1" destOrd="0" presId="urn:microsoft.com/office/officeart/2005/8/layout/orgChart1"/>
    <dgm:cxn modelId="{02F9E3C6-B027-4F9C-BF0D-3B3687738B04}" type="presOf" srcId="{5B44D61E-24C5-4BA1-BAE9-8AA5B48A8E06}" destId="{52F04EED-2CDB-4722-919C-D25503A74376}" srcOrd="0" destOrd="0" presId="urn:microsoft.com/office/officeart/2005/8/layout/orgChart1"/>
    <dgm:cxn modelId="{62BDA953-EEFF-45DC-8153-00F4F0FCC003}" type="presOf" srcId="{D862B885-204F-42D4-8284-5B6F5BA331E3}" destId="{BA396F93-4E9D-4A8E-8A22-0D9B660D83A5}" srcOrd="0" destOrd="0" presId="urn:microsoft.com/office/officeart/2005/8/layout/orgChart1"/>
    <dgm:cxn modelId="{8F2E83F8-3B17-4F54-919B-57F7F942BAEC}" srcId="{E1E1B041-5C9F-4E2B-9629-84C1A92AA426}" destId="{1F8CA835-2CEB-4773-B56D-98465A84CB84}" srcOrd="1" destOrd="0" parTransId="{E03F0512-A87C-4FBB-92EE-BF6E1256B0F7}" sibTransId="{8851981D-A9EB-42D3-8BB8-2B8FAA8DA3D7}"/>
    <dgm:cxn modelId="{1504A49F-8945-4789-B868-63814409E335}" type="presOf" srcId="{E1E1B041-5C9F-4E2B-9629-84C1A92AA426}" destId="{DC22FEC4-6CAA-4BE9-A7AE-11762FB782ED}" srcOrd="0" destOrd="0" presId="urn:microsoft.com/office/officeart/2005/8/layout/orgChart1"/>
    <dgm:cxn modelId="{BDF3BDCC-B748-4534-B413-D1387B56F90B}" type="presOf" srcId="{D862B885-204F-42D4-8284-5B6F5BA331E3}" destId="{78A9D992-E8AF-4D18-8774-65CF0AB0045D}" srcOrd="1" destOrd="0" presId="urn:microsoft.com/office/officeart/2005/8/layout/orgChart1"/>
    <dgm:cxn modelId="{033CB8F2-67BC-4210-BC25-3E703EB8C307}" srcId="{6C98F3E7-DFA1-433B-8C23-A3A2F789838D}" destId="{648F83BA-C7A4-4C49-92D4-AFC5FCBB8BAF}" srcOrd="0" destOrd="0" parTransId="{4F0732C6-08D9-4C79-8615-0D0E48867F87}" sibTransId="{9D9DEB55-A40F-4430-BB11-0C543999173F}"/>
    <dgm:cxn modelId="{FA524364-C21C-4F03-97CA-37B432954972}" type="presOf" srcId="{E03F0512-A87C-4FBB-92EE-BF6E1256B0F7}" destId="{4B267BCA-0079-4DA8-A589-0E77BDC88E0D}" srcOrd="0" destOrd="0" presId="urn:microsoft.com/office/officeart/2005/8/layout/orgChart1"/>
    <dgm:cxn modelId="{9EB7DBEB-AD17-4BD6-930E-CC60AAE99ECE}" type="presOf" srcId="{E5D06269-87E5-410A-8900-4E772020C7D9}" destId="{4E0E44BC-607C-48D6-85F7-702A4B890643}" srcOrd="1" destOrd="0" presId="urn:microsoft.com/office/officeart/2005/8/layout/orgChart1"/>
    <dgm:cxn modelId="{97DD58D8-0F43-4BFD-8A1D-6CC147BB76FA}" srcId="{E1E1B041-5C9F-4E2B-9629-84C1A92AA426}" destId="{E5D06269-87E5-410A-8900-4E772020C7D9}" srcOrd="0" destOrd="0" parTransId="{EFF25FA8-DB21-4B21-B5C7-B82527DC52B3}" sibTransId="{13D0AD35-2848-4823-A6FE-3360C499854C}"/>
    <dgm:cxn modelId="{4E5018CA-9186-4032-981F-D844D8B0B55A}" type="presOf" srcId="{6C98F3E7-DFA1-433B-8C23-A3A2F789838D}" destId="{9054909B-7BBE-467E-B8DF-4D99EABAA8BE}" srcOrd="0" destOrd="0" presId="urn:microsoft.com/office/officeart/2005/8/layout/orgChart1"/>
    <dgm:cxn modelId="{82E0BF20-35FE-45DE-BF96-DE03B53E807D}" type="presOf" srcId="{EFF25FA8-DB21-4B21-B5C7-B82527DC52B3}" destId="{A08B0AEF-4FB9-4F1C-9597-692EAE10E78A}" srcOrd="0" destOrd="0" presId="urn:microsoft.com/office/officeart/2005/8/layout/orgChart1"/>
    <dgm:cxn modelId="{C4D83766-F501-4A05-AA07-9252AFFAC4A6}" type="presParOf" srcId="{374555CC-39E8-484D-AC23-074B886F614D}" destId="{60D13834-6988-42DF-8FC3-BCCB9E50609B}" srcOrd="0" destOrd="0" presId="urn:microsoft.com/office/officeart/2005/8/layout/orgChart1"/>
    <dgm:cxn modelId="{21EF08C9-BA9A-474A-AD8D-BED34AAE5F19}" type="presParOf" srcId="{60D13834-6988-42DF-8FC3-BCCB9E50609B}" destId="{6719A0FE-824A-4022-B9DA-47D23DBA1DA4}" srcOrd="0" destOrd="0" presId="urn:microsoft.com/office/officeart/2005/8/layout/orgChart1"/>
    <dgm:cxn modelId="{2FDC805A-53E4-4DEF-81D5-62207DAA0DF6}" type="presParOf" srcId="{6719A0FE-824A-4022-B9DA-47D23DBA1DA4}" destId="{DC22FEC4-6CAA-4BE9-A7AE-11762FB782ED}" srcOrd="0" destOrd="0" presId="urn:microsoft.com/office/officeart/2005/8/layout/orgChart1"/>
    <dgm:cxn modelId="{F57D0564-D600-417D-ABAB-0A2F27A3C01F}" type="presParOf" srcId="{6719A0FE-824A-4022-B9DA-47D23DBA1DA4}" destId="{2D0EED73-508E-4443-8B36-70714A4A73DE}" srcOrd="1" destOrd="0" presId="urn:microsoft.com/office/officeart/2005/8/layout/orgChart1"/>
    <dgm:cxn modelId="{274E19CE-3C53-4BD6-89F1-FC90C0E2DE9B}" type="presParOf" srcId="{60D13834-6988-42DF-8FC3-BCCB9E50609B}" destId="{C786B4B3-4A96-449F-B2A5-9B9BACF95264}" srcOrd="1" destOrd="0" presId="urn:microsoft.com/office/officeart/2005/8/layout/orgChart1"/>
    <dgm:cxn modelId="{1BB6D401-B611-4EE9-81EC-1AD35A41AE5A}" type="presParOf" srcId="{C786B4B3-4A96-449F-B2A5-9B9BACF95264}" destId="{A08B0AEF-4FB9-4F1C-9597-692EAE10E78A}" srcOrd="0" destOrd="0" presId="urn:microsoft.com/office/officeart/2005/8/layout/orgChart1"/>
    <dgm:cxn modelId="{C40DEBC7-174C-4720-97A9-3CFF398533E2}" type="presParOf" srcId="{C786B4B3-4A96-449F-B2A5-9B9BACF95264}" destId="{0E92BAE5-1452-45DC-882F-3910D9D97B88}" srcOrd="1" destOrd="0" presId="urn:microsoft.com/office/officeart/2005/8/layout/orgChart1"/>
    <dgm:cxn modelId="{6DDC3081-ACF2-4EA8-8750-7FA38C056EA6}" type="presParOf" srcId="{0E92BAE5-1452-45DC-882F-3910D9D97B88}" destId="{DF08CD83-55F7-4F2F-B3A5-F97E409108F5}" srcOrd="0" destOrd="0" presId="urn:microsoft.com/office/officeart/2005/8/layout/orgChart1"/>
    <dgm:cxn modelId="{E456E0F6-7853-4A98-95C7-32FC24B59440}" type="presParOf" srcId="{DF08CD83-55F7-4F2F-B3A5-F97E409108F5}" destId="{3557BE88-20D8-40E7-AD8C-FECEF71BAC93}" srcOrd="0" destOrd="0" presId="urn:microsoft.com/office/officeart/2005/8/layout/orgChart1"/>
    <dgm:cxn modelId="{EF2AB1BF-F371-482B-AC94-822D1180EB3C}" type="presParOf" srcId="{DF08CD83-55F7-4F2F-B3A5-F97E409108F5}" destId="{4E0E44BC-607C-48D6-85F7-702A4B890643}" srcOrd="1" destOrd="0" presId="urn:microsoft.com/office/officeart/2005/8/layout/orgChart1"/>
    <dgm:cxn modelId="{30F44253-92FC-4D0C-9F28-689B592F44D2}" type="presParOf" srcId="{0E92BAE5-1452-45DC-882F-3910D9D97B88}" destId="{BC98F161-4A19-4ACD-AF1D-DDB8BF0DFA30}" srcOrd="1" destOrd="0" presId="urn:microsoft.com/office/officeart/2005/8/layout/orgChart1"/>
    <dgm:cxn modelId="{866E114F-AFC8-4F3F-A725-BCDBDEA1D6EE}" type="presParOf" srcId="{BC98F161-4A19-4ACD-AF1D-DDB8BF0DFA30}" destId="{1A0EAB58-FD59-4ADF-B559-23DBDEDFE41D}" srcOrd="0" destOrd="0" presId="urn:microsoft.com/office/officeart/2005/8/layout/orgChart1"/>
    <dgm:cxn modelId="{86A1A995-BD08-49AC-8D19-BC24E2A6174A}" type="presParOf" srcId="{BC98F161-4A19-4ACD-AF1D-DDB8BF0DFA30}" destId="{965D9D97-CFF9-4280-875A-CABDC24CC201}" srcOrd="1" destOrd="0" presId="urn:microsoft.com/office/officeart/2005/8/layout/orgChart1"/>
    <dgm:cxn modelId="{923C8D0C-6D05-413A-83E2-4A34E82CB0AA}" type="presParOf" srcId="{965D9D97-CFF9-4280-875A-CABDC24CC201}" destId="{F2F82A38-902D-424C-977D-F61A1CC517E9}" srcOrd="0" destOrd="0" presId="urn:microsoft.com/office/officeart/2005/8/layout/orgChart1"/>
    <dgm:cxn modelId="{60C2947C-68CA-4F2C-87A0-D43692C2D7F5}" type="presParOf" srcId="{F2F82A38-902D-424C-977D-F61A1CC517E9}" destId="{B35A762B-870A-4A1B-AC88-8E92A12ED86A}" srcOrd="0" destOrd="0" presId="urn:microsoft.com/office/officeart/2005/8/layout/orgChart1"/>
    <dgm:cxn modelId="{F0AA60CC-C4E3-4C30-BCF3-C063151959D2}" type="presParOf" srcId="{F2F82A38-902D-424C-977D-F61A1CC517E9}" destId="{E85D0347-4F88-41F1-915D-0D32B12D2BD3}" srcOrd="1" destOrd="0" presId="urn:microsoft.com/office/officeart/2005/8/layout/orgChart1"/>
    <dgm:cxn modelId="{9DA9254F-115D-40EF-93F7-DAF640ED7BD5}" type="presParOf" srcId="{965D9D97-CFF9-4280-875A-CABDC24CC201}" destId="{551C306C-4721-411F-9192-402FBA46BBF1}" srcOrd="1" destOrd="0" presId="urn:microsoft.com/office/officeart/2005/8/layout/orgChart1"/>
    <dgm:cxn modelId="{FE591A5E-C63F-4AFF-AED6-10529D301A6F}" type="presParOf" srcId="{965D9D97-CFF9-4280-875A-CABDC24CC201}" destId="{6D52AC10-EB5E-44B8-91AA-29931AEEFAEF}" srcOrd="2" destOrd="0" presId="urn:microsoft.com/office/officeart/2005/8/layout/orgChart1"/>
    <dgm:cxn modelId="{E33988FB-BCD3-4158-8DE9-1A7C691F686D}" type="presParOf" srcId="{0E92BAE5-1452-45DC-882F-3910D9D97B88}" destId="{6545CE3D-FDE8-4F01-85E6-D705177E8C3C}" srcOrd="2" destOrd="0" presId="urn:microsoft.com/office/officeart/2005/8/layout/orgChart1"/>
    <dgm:cxn modelId="{DB7220C4-809F-4763-9BC1-2E6E0C88FE07}" type="presParOf" srcId="{C786B4B3-4A96-449F-B2A5-9B9BACF95264}" destId="{4B267BCA-0079-4DA8-A589-0E77BDC88E0D}" srcOrd="2" destOrd="0" presId="urn:microsoft.com/office/officeart/2005/8/layout/orgChart1"/>
    <dgm:cxn modelId="{16D6DAF8-C26E-4BA2-AD4C-CEA8BC930F7B}" type="presParOf" srcId="{C786B4B3-4A96-449F-B2A5-9B9BACF95264}" destId="{51307F8F-8804-49C9-83CC-4622148DA5CD}" srcOrd="3" destOrd="0" presId="urn:microsoft.com/office/officeart/2005/8/layout/orgChart1"/>
    <dgm:cxn modelId="{AAB2A527-0E7D-4160-A59C-03C3741724EF}" type="presParOf" srcId="{51307F8F-8804-49C9-83CC-4622148DA5CD}" destId="{5ED9612A-4016-4D07-BAE3-871641C37E85}" srcOrd="0" destOrd="0" presId="urn:microsoft.com/office/officeart/2005/8/layout/orgChart1"/>
    <dgm:cxn modelId="{0930BB46-79E1-4528-9009-C46EC90D93B6}" type="presParOf" srcId="{5ED9612A-4016-4D07-BAE3-871641C37E85}" destId="{008D15C8-B42A-44CE-80FA-791D4FE4DEB4}" srcOrd="0" destOrd="0" presId="urn:microsoft.com/office/officeart/2005/8/layout/orgChart1"/>
    <dgm:cxn modelId="{98D3DEF2-C76E-42BE-A9E4-378E16788203}" type="presParOf" srcId="{5ED9612A-4016-4D07-BAE3-871641C37E85}" destId="{71A7ECB5-E600-4DA0-BCE7-749522164A34}" srcOrd="1" destOrd="0" presId="urn:microsoft.com/office/officeart/2005/8/layout/orgChart1"/>
    <dgm:cxn modelId="{A1E3252D-BBE2-427A-951B-E5D95BCC3F66}" type="presParOf" srcId="{51307F8F-8804-49C9-83CC-4622148DA5CD}" destId="{0947530D-96B2-4D2E-8336-8C622E69BB5B}" srcOrd="1" destOrd="0" presId="urn:microsoft.com/office/officeart/2005/8/layout/orgChart1"/>
    <dgm:cxn modelId="{340D9813-4D2E-4B98-BF51-AD174EFD53A6}" type="presParOf" srcId="{0947530D-96B2-4D2E-8336-8C622E69BB5B}" destId="{425CA648-B6DB-4322-8AF3-8BB4337CB35D}" srcOrd="0" destOrd="0" presId="urn:microsoft.com/office/officeart/2005/8/layout/orgChart1"/>
    <dgm:cxn modelId="{E7185FFD-07C0-4C69-8124-F28FF00FAE8A}" type="presParOf" srcId="{0947530D-96B2-4D2E-8336-8C622E69BB5B}" destId="{21945759-DB73-4AFC-BF43-9A795E3303A7}" srcOrd="1" destOrd="0" presId="urn:microsoft.com/office/officeart/2005/8/layout/orgChart1"/>
    <dgm:cxn modelId="{76B39A71-BA33-4B18-82D3-C2433ABA8230}" type="presParOf" srcId="{21945759-DB73-4AFC-BF43-9A795E3303A7}" destId="{7481C654-5561-4A4A-BEB1-775CD79AC94F}" srcOrd="0" destOrd="0" presId="urn:microsoft.com/office/officeart/2005/8/layout/orgChart1"/>
    <dgm:cxn modelId="{90B917BD-355A-4609-A305-5FC9E5EF0D2F}" type="presParOf" srcId="{7481C654-5561-4A4A-BEB1-775CD79AC94F}" destId="{52F04EED-2CDB-4722-919C-D25503A74376}" srcOrd="0" destOrd="0" presId="urn:microsoft.com/office/officeart/2005/8/layout/orgChart1"/>
    <dgm:cxn modelId="{B8C5DEA5-7733-460D-8C77-7C788EAF6689}" type="presParOf" srcId="{7481C654-5561-4A4A-BEB1-775CD79AC94F}" destId="{98FFB771-8167-4E80-B59E-3841737970C4}" srcOrd="1" destOrd="0" presId="urn:microsoft.com/office/officeart/2005/8/layout/orgChart1"/>
    <dgm:cxn modelId="{8788503F-BDAC-40BD-B36A-16A61A21291D}" type="presParOf" srcId="{21945759-DB73-4AFC-BF43-9A795E3303A7}" destId="{8229645C-0DAF-4731-B233-A1DE51A3704F}" srcOrd="1" destOrd="0" presId="urn:microsoft.com/office/officeart/2005/8/layout/orgChart1"/>
    <dgm:cxn modelId="{CCF85BE7-FF00-43AF-9EA1-396BEEAC9B20}" type="presParOf" srcId="{21945759-DB73-4AFC-BF43-9A795E3303A7}" destId="{8BB11680-5BCF-4698-9FDA-7294FB1697CE}" srcOrd="2" destOrd="0" presId="urn:microsoft.com/office/officeart/2005/8/layout/orgChart1"/>
    <dgm:cxn modelId="{AC8CD676-6B3E-4994-900A-9C36C17746C2}" type="presParOf" srcId="{51307F8F-8804-49C9-83CC-4622148DA5CD}" destId="{B45081A6-A1A2-4AEA-A476-233F117D9816}" srcOrd="2" destOrd="0" presId="urn:microsoft.com/office/officeart/2005/8/layout/orgChart1"/>
    <dgm:cxn modelId="{3E82EFEE-D471-4105-8EAA-E81043266D91}" type="presParOf" srcId="{C786B4B3-4A96-449F-B2A5-9B9BACF95264}" destId="{BD3F53CF-5069-45AD-B5ED-14D145E9B7CA}" srcOrd="4" destOrd="0" presId="urn:microsoft.com/office/officeart/2005/8/layout/orgChart1"/>
    <dgm:cxn modelId="{37501ADF-AE13-4E6A-B864-2C8859170389}" type="presParOf" srcId="{C786B4B3-4A96-449F-B2A5-9B9BACF95264}" destId="{D54894DF-0D80-4209-8AC2-4041D0B7DBBC}" srcOrd="5" destOrd="0" presId="urn:microsoft.com/office/officeart/2005/8/layout/orgChart1"/>
    <dgm:cxn modelId="{9DD579D7-7F9C-4EFB-995E-2EB4502DBED5}" type="presParOf" srcId="{D54894DF-0D80-4209-8AC2-4041D0B7DBBC}" destId="{7681DFA6-A9BD-41E0-9319-60F219ECC0A3}" srcOrd="0" destOrd="0" presId="urn:microsoft.com/office/officeart/2005/8/layout/orgChart1"/>
    <dgm:cxn modelId="{E24B1C91-264A-4BC2-8168-701603199A87}" type="presParOf" srcId="{7681DFA6-A9BD-41E0-9319-60F219ECC0A3}" destId="{9054909B-7BBE-467E-B8DF-4D99EABAA8BE}" srcOrd="0" destOrd="0" presId="urn:microsoft.com/office/officeart/2005/8/layout/orgChart1"/>
    <dgm:cxn modelId="{F1CEA7ED-8B32-476D-8598-772D98E8203A}" type="presParOf" srcId="{7681DFA6-A9BD-41E0-9319-60F219ECC0A3}" destId="{3567E2FB-12D6-45A7-B321-D9DC9EE9891D}" srcOrd="1" destOrd="0" presId="urn:microsoft.com/office/officeart/2005/8/layout/orgChart1"/>
    <dgm:cxn modelId="{F21EA590-2BCE-4A0D-9C1D-A2823CE4B9DE}" type="presParOf" srcId="{D54894DF-0D80-4209-8AC2-4041D0B7DBBC}" destId="{C3B4B0A2-0B25-4291-8CF9-4EA558F065BE}" srcOrd="1" destOrd="0" presId="urn:microsoft.com/office/officeart/2005/8/layout/orgChart1"/>
    <dgm:cxn modelId="{D764E6EB-E169-4E81-BFFF-7E147BED29FE}" type="presParOf" srcId="{C3B4B0A2-0B25-4291-8CF9-4EA558F065BE}" destId="{095A9A22-6372-44D9-9C1E-BE0B70772E0F}" srcOrd="0" destOrd="0" presId="urn:microsoft.com/office/officeart/2005/8/layout/orgChart1"/>
    <dgm:cxn modelId="{89477B0F-D0FA-4321-B209-2B6844288EF9}" type="presParOf" srcId="{C3B4B0A2-0B25-4291-8CF9-4EA558F065BE}" destId="{EBFD97F5-840A-417D-A9BB-98EE5DB4EEBE}" srcOrd="1" destOrd="0" presId="urn:microsoft.com/office/officeart/2005/8/layout/orgChart1"/>
    <dgm:cxn modelId="{31DA58D7-5D4A-49D9-9114-F1EB294688B6}" type="presParOf" srcId="{EBFD97F5-840A-417D-A9BB-98EE5DB4EEBE}" destId="{6DD43AE9-4ED8-4A51-B912-AACD0676B833}" srcOrd="0" destOrd="0" presId="urn:microsoft.com/office/officeart/2005/8/layout/orgChart1"/>
    <dgm:cxn modelId="{DC61C833-2A0A-48DF-9466-A07D2A08C22F}" type="presParOf" srcId="{6DD43AE9-4ED8-4A51-B912-AACD0676B833}" destId="{16E52854-56A4-44B5-8B2D-D76813091318}" srcOrd="0" destOrd="0" presId="urn:microsoft.com/office/officeart/2005/8/layout/orgChart1"/>
    <dgm:cxn modelId="{6A22F609-694D-49C7-8B08-0A80889308DB}" type="presParOf" srcId="{6DD43AE9-4ED8-4A51-B912-AACD0676B833}" destId="{C02205C9-8000-4F00-A83D-7372AE576343}" srcOrd="1" destOrd="0" presId="urn:microsoft.com/office/officeart/2005/8/layout/orgChart1"/>
    <dgm:cxn modelId="{EA835BE5-68A2-43FD-B076-CBBFF3B279A9}" type="presParOf" srcId="{EBFD97F5-840A-417D-A9BB-98EE5DB4EEBE}" destId="{D477FEEC-265E-49F6-A3BC-6FE38D36803A}" srcOrd="1" destOrd="0" presId="urn:microsoft.com/office/officeart/2005/8/layout/orgChart1"/>
    <dgm:cxn modelId="{E0B20006-9BD2-4C7D-87A7-544AB5ACFFBB}" type="presParOf" srcId="{EBFD97F5-840A-417D-A9BB-98EE5DB4EEBE}" destId="{4C988D0B-A3BE-4A41-A57C-57CED0D6F236}" srcOrd="2" destOrd="0" presId="urn:microsoft.com/office/officeart/2005/8/layout/orgChart1"/>
    <dgm:cxn modelId="{FFA6B9F5-80CC-4C63-A82D-5B2C34551D4F}" type="presParOf" srcId="{D54894DF-0D80-4209-8AC2-4041D0B7DBBC}" destId="{0AC341E9-C359-4AE1-9041-E7BA746EFC9A}" srcOrd="2" destOrd="0" presId="urn:microsoft.com/office/officeart/2005/8/layout/orgChart1"/>
    <dgm:cxn modelId="{B3F4F921-E566-447E-8D5E-90CEF66B2230}" type="presParOf" srcId="{C786B4B3-4A96-449F-B2A5-9B9BACF95264}" destId="{A39D69B4-ADC2-4FA8-947D-2936887AEBF4}" srcOrd="6" destOrd="0" presId="urn:microsoft.com/office/officeart/2005/8/layout/orgChart1"/>
    <dgm:cxn modelId="{4FEA90E0-4AD8-4348-B422-C99197965C6A}" type="presParOf" srcId="{C786B4B3-4A96-449F-B2A5-9B9BACF95264}" destId="{C7E934E4-FAC5-4F45-B09C-26B5A54C1B56}" srcOrd="7" destOrd="0" presId="urn:microsoft.com/office/officeart/2005/8/layout/orgChart1"/>
    <dgm:cxn modelId="{A0D9FA43-7D45-489F-ABD9-4AB64D620C0D}" type="presParOf" srcId="{C7E934E4-FAC5-4F45-B09C-26B5A54C1B56}" destId="{C204DB3D-76F3-43FD-96D6-169DCDC9EFA0}" srcOrd="0" destOrd="0" presId="urn:microsoft.com/office/officeart/2005/8/layout/orgChart1"/>
    <dgm:cxn modelId="{B83A9A85-0B2A-47A7-BDD8-24B6AEF7C94B}" type="presParOf" srcId="{C204DB3D-76F3-43FD-96D6-169DCDC9EFA0}" destId="{BA396F93-4E9D-4A8E-8A22-0D9B660D83A5}" srcOrd="0" destOrd="0" presId="urn:microsoft.com/office/officeart/2005/8/layout/orgChart1"/>
    <dgm:cxn modelId="{FC2397BF-AE89-4753-B820-B01E1C454EA6}" type="presParOf" srcId="{C204DB3D-76F3-43FD-96D6-169DCDC9EFA0}" destId="{78A9D992-E8AF-4D18-8774-65CF0AB0045D}" srcOrd="1" destOrd="0" presId="urn:microsoft.com/office/officeart/2005/8/layout/orgChart1"/>
    <dgm:cxn modelId="{FADC1BB2-00B3-46C1-ADFD-31591FF71952}" type="presParOf" srcId="{C7E934E4-FAC5-4F45-B09C-26B5A54C1B56}" destId="{FDAD48D7-1FC8-429F-94C2-084E4D0F7093}" srcOrd="1" destOrd="0" presId="urn:microsoft.com/office/officeart/2005/8/layout/orgChart1"/>
    <dgm:cxn modelId="{F4BA2E14-8C23-485C-9DD4-747BA1E56689}" type="presParOf" srcId="{FDAD48D7-1FC8-429F-94C2-084E4D0F7093}" destId="{44E19A37-7043-4802-B561-33A6FD6C8DBC}" srcOrd="0" destOrd="0" presId="urn:microsoft.com/office/officeart/2005/8/layout/orgChart1"/>
    <dgm:cxn modelId="{D66ABFA8-30D5-460B-AA44-14CE9BEB84DF}" type="presParOf" srcId="{FDAD48D7-1FC8-429F-94C2-084E4D0F7093}" destId="{FACDE7A4-01E8-48BB-B178-93475A877482}" srcOrd="1" destOrd="0" presId="urn:microsoft.com/office/officeart/2005/8/layout/orgChart1"/>
    <dgm:cxn modelId="{AB5F9A12-1CB0-4146-9F99-612EE5333FB7}" type="presParOf" srcId="{FACDE7A4-01E8-48BB-B178-93475A877482}" destId="{CB38A933-E69C-4532-A0A7-CDEDAD761DD4}" srcOrd="0" destOrd="0" presId="urn:microsoft.com/office/officeart/2005/8/layout/orgChart1"/>
    <dgm:cxn modelId="{AD8B8B5E-1A57-4B5C-8F22-28ECC37FAD93}" type="presParOf" srcId="{CB38A933-E69C-4532-A0A7-CDEDAD761DD4}" destId="{C35876CD-A235-4561-B4C4-D54B91B72209}" srcOrd="0" destOrd="0" presId="urn:microsoft.com/office/officeart/2005/8/layout/orgChart1"/>
    <dgm:cxn modelId="{5EF06C12-2B88-4DDD-AB37-20635DF11A7E}" type="presParOf" srcId="{CB38A933-E69C-4532-A0A7-CDEDAD761DD4}" destId="{3AB3713E-A8CF-467C-BADF-17F5FE487EEA}" srcOrd="1" destOrd="0" presId="urn:microsoft.com/office/officeart/2005/8/layout/orgChart1"/>
    <dgm:cxn modelId="{4178EE16-01FD-43F4-B808-A5294D7B7B63}" type="presParOf" srcId="{FACDE7A4-01E8-48BB-B178-93475A877482}" destId="{04B8D050-EA09-4728-B8E2-94A46D59BF9B}" srcOrd="1" destOrd="0" presId="urn:microsoft.com/office/officeart/2005/8/layout/orgChart1"/>
    <dgm:cxn modelId="{1A50638D-7D27-4906-AD11-FF0CF15E9BD9}" type="presParOf" srcId="{FACDE7A4-01E8-48BB-B178-93475A877482}" destId="{3AB247FA-048B-40E6-B9C8-8E936A04A509}" srcOrd="2" destOrd="0" presId="urn:microsoft.com/office/officeart/2005/8/layout/orgChart1"/>
    <dgm:cxn modelId="{55575FD3-110E-4F31-9C4E-409C9584D303}" type="presParOf" srcId="{C7E934E4-FAC5-4F45-B09C-26B5A54C1B56}" destId="{7EBF28A1-75C8-42AF-AAFB-6F5E592810B4}" srcOrd="2" destOrd="0" presId="urn:microsoft.com/office/officeart/2005/8/layout/orgChart1"/>
    <dgm:cxn modelId="{3D9B8BFA-04A9-41DC-BC4C-60567C1AE5AA}" type="presParOf" srcId="{60D13834-6988-42DF-8FC3-BCCB9E50609B}" destId="{D1062E08-E9D0-4262-9376-7441C2409BF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E19A37-7043-4802-B561-33A6FD6C8DBC}">
      <dsp:nvSpPr>
        <dsp:cNvPr id="0" name=""/>
        <dsp:cNvSpPr/>
      </dsp:nvSpPr>
      <dsp:spPr>
        <a:xfrm>
          <a:off x="6309055" y="1994291"/>
          <a:ext cx="320340" cy="1194382"/>
        </a:xfrm>
        <a:custGeom>
          <a:avLst/>
          <a:gdLst/>
          <a:ahLst/>
          <a:cxnLst/>
          <a:rect l="0" t="0" r="0" b="0"/>
          <a:pathLst>
            <a:path>
              <a:moveTo>
                <a:pt x="320340" y="0"/>
              </a:moveTo>
              <a:lnTo>
                <a:pt x="0" y="119438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D69B4-ADC2-4FA8-947D-2936887AEBF4}">
      <dsp:nvSpPr>
        <dsp:cNvPr id="0" name=""/>
        <dsp:cNvSpPr/>
      </dsp:nvSpPr>
      <dsp:spPr>
        <a:xfrm>
          <a:off x="4322935" y="1116594"/>
          <a:ext cx="3045068" cy="265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776"/>
              </a:lnTo>
              <a:lnTo>
                <a:pt x="3045068" y="136776"/>
              </a:lnTo>
              <a:lnTo>
                <a:pt x="3045068" y="26536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5A9A22-6372-44D9-9C1E-BE0B70772E0F}">
      <dsp:nvSpPr>
        <dsp:cNvPr id="0" name=""/>
        <dsp:cNvSpPr/>
      </dsp:nvSpPr>
      <dsp:spPr>
        <a:xfrm>
          <a:off x="4203592" y="2170759"/>
          <a:ext cx="125570" cy="1191369"/>
        </a:xfrm>
        <a:custGeom>
          <a:avLst/>
          <a:gdLst/>
          <a:ahLst/>
          <a:cxnLst/>
          <a:rect l="0" t="0" r="0" b="0"/>
          <a:pathLst>
            <a:path>
              <a:moveTo>
                <a:pt x="125570" y="0"/>
              </a:moveTo>
              <a:lnTo>
                <a:pt x="0" y="11913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F53CF-5069-45AD-B5ED-14D145E9B7CA}">
      <dsp:nvSpPr>
        <dsp:cNvPr id="0" name=""/>
        <dsp:cNvSpPr/>
      </dsp:nvSpPr>
      <dsp:spPr>
        <a:xfrm>
          <a:off x="4322935" y="1116594"/>
          <a:ext cx="774678" cy="308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104"/>
              </a:lnTo>
              <a:lnTo>
                <a:pt x="774678" y="180104"/>
              </a:lnTo>
              <a:lnTo>
                <a:pt x="774678" y="30869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5CA648-B6DB-4322-8AF3-8BB4337CB35D}">
      <dsp:nvSpPr>
        <dsp:cNvPr id="0" name=""/>
        <dsp:cNvSpPr/>
      </dsp:nvSpPr>
      <dsp:spPr>
        <a:xfrm>
          <a:off x="1877047" y="1986104"/>
          <a:ext cx="91440" cy="1107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07525"/>
              </a:lnTo>
              <a:lnTo>
                <a:pt x="88233" y="110752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267BCA-0079-4DA8-A589-0E77BDC88E0D}">
      <dsp:nvSpPr>
        <dsp:cNvPr id="0" name=""/>
        <dsp:cNvSpPr/>
      </dsp:nvSpPr>
      <dsp:spPr>
        <a:xfrm>
          <a:off x="2694318" y="1116594"/>
          <a:ext cx="1628616" cy="257178"/>
        </a:xfrm>
        <a:custGeom>
          <a:avLst/>
          <a:gdLst/>
          <a:ahLst/>
          <a:cxnLst/>
          <a:rect l="0" t="0" r="0" b="0"/>
          <a:pathLst>
            <a:path>
              <a:moveTo>
                <a:pt x="1628616" y="0"/>
              </a:moveTo>
              <a:lnTo>
                <a:pt x="1628616" y="128589"/>
              </a:lnTo>
              <a:lnTo>
                <a:pt x="0" y="128589"/>
              </a:lnTo>
              <a:lnTo>
                <a:pt x="0" y="25717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0EAB58-FD59-4ADF-B559-23DBDEDFE41D}">
      <dsp:nvSpPr>
        <dsp:cNvPr id="0" name=""/>
        <dsp:cNvSpPr/>
      </dsp:nvSpPr>
      <dsp:spPr>
        <a:xfrm>
          <a:off x="261665" y="1995246"/>
          <a:ext cx="91440" cy="1455550"/>
        </a:xfrm>
        <a:custGeom>
          <a:avLst/>
          <a:gdLst/>
          <a:ahLst/>
          <a:cxnLst/>
          <a:rect l="0" t="0" r="0" b="0"/>
          <a:pathLst>
            <a:path>
              <a:moveTo>
                <a:pt x="99703" y="0"/>
              </a:moveTo>
              <a:lnTo>
                <a:pt x="45720" y="145555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B0AEF-4FB9-4F1C-9597-692EAE10E78A}">
      <dsp:nvSpPr>
        <dsp:cNvPr id="0" name=""/>
        <dsp:cNvSpPr/>
      </dsp:nvSpPr>
      <dsp:spPr>
        <a:xfrm>
          <a:off x="851233" y="1116594"/>
          <a:ext cx="3471701" cy="266321"/>
        </a:xfrm>
        <a:custGeom>
          <a:avLst/>
          <a:gdLst/>
          <a:ahLst/>
          <a:cxnLst/>
          <a:rect l="0" t="0" r="0" b="0"/>
          <a:pathLst>
            <a:path>
              <a:moveTo>
                <a:pt x="3471701" y="0"/>
              </a:moveTo>
              <a:lnTo>
                <a:pt x="3471701" y="137731"/>
              </a:lnTo>
              <a:lnTo>
                <a:pt x="0" y="137731"/>
              </a:lnTo>
              <a:lnTo>
                <a:pt x="0" y="266321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22FEC4-6CAA-4BE9-A7AE-11762FB782ED}">
      <dsp:nvSpPr>
        <dsp:cNvPr id="0" name=""/>
        <dsp:cNvSpPr/>
      </dsp:nvSpPr>
      <dsp:spPr>
        <a:xfrm>
          <a:off x="1707694" y="271100"/>
          <a:ext cx="5230481" cy="8454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создание</a:t>
          </a:r>
          <a:r>
            <a:rPr lang="en-US" sz="16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образовательной</a:t>
          </a:r>
          <a:r>
            <a:rPr lang="en-US" sz="16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среды</a:t>
          </a:r>
          <a:r>
            <a:rPr lang="en-US" sz="16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16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отвечающей</a:t>
          </a:r>
          <a:r>
            <a:rPr lang="en-US" sz="16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потребностям</a:t>
          </a:r>
          <a:r>
            <a:rPr lang="en-US" sz="16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участников</a:t>
          </a:r>
          <a:r>
            <a:rPr lang="en-US" sz="16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образовательного</a:t>
          </a:r>
          <a:r>
            <a:rPr lang="en-US" sz="16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процесса</a:t>
          </a:r>
          <a:r>
            <a:rPr lang="en-US" sz="16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и </a:t>
          </a:r>
          <a:r>
            <a:rPr lang="en-US" sz="16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позволяющей</a:t>
          </a:r>
          <a:r>
            <a:rPr lang="en-US" sz="16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реализовывать</a:t>
          </a:r>
          <a:r>
            <a:rPr lang="en-US" sz="16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основную</a:t>
          </a:r>
          <a:r>
            <a:rPr lang="en-US" sz="16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цель</a:t>
          </a:r>
          <a:r>
            <a:rPr lang="en-US" sz="16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образования</a:t>
          </a:r>
          <a:endParaRPr lang="ru-RU" sz="16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07694" y="271100"/>
        <a:ext cx="5230481" cy="845494"/>
      </dsp:txXfrm>
    </dsp:sp>
    <dsp:sp modelId="{3557BE88-20D8-40E7-AD8C-FECEF71BAC93}">
      <dsp:nvSpPr>
        <dsp:cNvPr id="0" name=""/>
        <dsp:cNvSpPr/>
      </dsp:nvSpPr>
      <dsp:spPr>
        <a:xfrm>
          <a:off x="238902" y="1382915"/>
          <a:ext cx="1224661" cy="61233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Целевой компонент </a:t>
          </a:r>
          <a:endParaRPr lang="ru-RU" sz="14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8902" y="1382915"/>
        <a:ext cx="1224661" cy="612330"/>
      </dsp:txXfrm>
    </dsp:sp>
    <dsp:sp modelId="{B35A762B-870A-4A1B-AC88-8E92A12ED86A}">
      <dsp:nvSpPr>
        <dsp:cNvPr id="0" name=""/>
        <dsp:cNvSpPr/>
      </dsp:nvSpPr>
      <dsp:spPr>
        <a:xfrm>
          <a:off x="307385" y="2234141"/>
          <a:ext cx="1224661" cy="243331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реализация индивидуальных образовательных траекторий обучающихся, педагогов через  создание единой образовательной среды, интегрирующей ресурсы урочной, внеурочной, </a:t>
          </a:r>
          <a:r>
            <a:rPr lang="ru-RU" sz="105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досуговой</a:t>
          </a:r>
          <a:r>
            <a:rPr lang="ru-RU" sz="105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социально-значимой деятельности, организуемой для учащихся</a:t>
          </a:r>
          <a:endParaRPr lang="ru-RU" sz="105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7385" y="2234141"/>
        <a:ext cx="1224661" cy="2433311"/>
      </dsp:txXfrm>
    </dsp:sp>
    <dsp:sp modelId="{008D15C8-B42A-44CE-80FA-791D4FE4DEB4}">
      <dsp:nvSpPr>
        <dsp:cNvPr id="0" name=""/>
        <dsp:cNvSpPr/>
      </dsp:nvSpPr>
      <dsp:spPr>
        <a:xfrm>
          <a:off x="1729879" y="1373773"/>
          <a:ext cx="1928879" cy="61233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Содержательный компонент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29879" y="1373773"/>
        <a:ext cx="1928879" cy="612330"/>
      </dsp:txXfrm>
    </dsp:sp>
    <dsp:sp modelId="{52F04EED-2CDB-4722-919C-D25503A74376}">
      <dsp:nvSpPr>
        <dsp:cNvPr id="0" name=""/>
        <dsp:cNvSpPr/>
      </dsp:nvSpPr>
      <dsp:spPr>
        <a:xfrm>
          <a:off x="1965280" y="2234141"/>
          <a:ext cx="1224661" cy="17189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реализуется</a:t>
          </a:r>
          <a:r>
            <a:rPr lang="en-US" sz="1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через</a:t>
          </a:r>
          <a:r>
            <a:rPr lang="en-US" sz="12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направления</a:t>
          </a:r>
          <a:r>
            <a:rPr lang="en-US" sz="1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воспитания</a:t>
          </a:r>
          <a:r>
            <a:rPr lang="en-US" sz="1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-</a:t>
          </a:r>
          <a:r>
            <a:rPr lang="en-US" sz="1200" b="1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своеобразные</a:t>
          </a:r>
          <a:r>
            <a:rPr lang="en-US" sz="1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магистральные</a:t>
          </a:r>
          <a:r>
            <a:rPr lang="en-US" sz="1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пути</a:t>
          </a:r>
          <a:r>
            <a:rPr lang="en-US" sz="1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организации</a:t>
          </a:r>
          <a:r>
            <a:rPr lang="en-US" sz="1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школьной</a:t>
          </a:r>
          <a:r>
            <a:rPr lang="en-US" sz="1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воспитательной</a:t>
          </a:r>
          <a:r>
            <a:rPr lang="en-US" sz="1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работы</a:t>
          </a:r>
          <a:r>
            <a:rPr lang="en-US" sz="1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965280" y="2234141"/>
        <a:ext cx="1224661" cy="1718978"/>
      </dsp:txXfrm>
    </dsp:sp>
    <dsp:sp modelId="{9054909B-7BBE-467E-B8DF-4D99EABAA8BE}">
      <dsp:nvSpPr>
        <dsp:cNvPr id="0" name=""/>
        <dsp:cNvSpPr/>
      </dsp:nvSpPr>
      <dsp:spPr>
        <a:xfrm>
          <a:off x="4137050" y="1425289"/>
          <a:ext cx="1921126" cy="74547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Организационно-методический компонент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137050" y="1425289"/>
        <a:ext cx="1921126" cy="745470"/>
      </dsp:txXfrm>
    </dsp:sp>
    <dsp:sp modelId="{16E52854-56A4-44B5-8B2D-D76813091318}">
      <dsp:nvSpPr>
        <dsp:cNvPr id="0" name=""/>
        <dsp:cNvSpPr/>
      </dsp:nvSpPr>
      <dsp:spPr>
        <a:xfrm>
          <a:off x="4203592" y="2349216"/>
          <a:ext cx="1759006" cy="202582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предполагает разработку индивидуальных образовательных траекторий учащихся и траекторий групп (классов, творческих коллективов), их сопровождение в течение года, а также включение учащихся наряду с учебной и внеурочной в социально-значимую, спортивно-оздоровительную, </a:t>
          </a:r>
          <a:r>
            <a:rPr lang="ru-RU" sz="11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досуговую</a:t>
          </a:r>
          <a:r>
            <a:rPr lang="ru-RU" sz="11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деятельность.</a:t>
          </a:r>
          <a:endParaRPr lang="ru-RU" sz="11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03592" y="2349216"/>
        <a:ext cx="1759006" cy="2025823"/>
      </dsp:txXfrm>
    </dsp:sp>
    <dsp:sp modelId="{BA396F93-4E9D-4A8E-8A22-0D9B660D83A5}">
      <dsp:nvSpPr>
        <dsp:cNvPr id="0" name=""/>
        <dsp:cNvSpPr/>
      </dsp:nvSpPr>
      <dsp:spPr>
        <a:xfrm>
          <a:off x="6444743" y="1381960"/>
          <a:ext cx="1846520" cy="61233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Процессуальный компонент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444743" y="1381960"/>
        <a:ext cx="1846520" cy="612330"/>
      </dsp:txXfrm>
    </dsp:sp>
    <dsp:sp modelId="{C35876CD-A235-4561-B4C4-D54B91B72209}">
      <dsp:nvSpPr>
        <dsp:cNvPr id="0" name=""/>
        <dsp:cNvSpPr/>
      </dsp:nvSpPr>
      <dsp:spPr>
        <a:xfrm>
          <a:off x="6309055" y="2234141"/>
          <a:ext cx="1980988" cy="190906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Реализация ряда этапов:</a:t>
          </a:r>
          <a:br>
            <a:rPr lang="ru-RU" sz="105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05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1. Подготовительный (разработка игровой модели, диагностика,  проводится форум — старт «Территория возможностей».)</a:t>
          </a:r>
          <a:br>
            <a:rPr lang="ru-RU" sz="105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05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2. Реализация каждым учащимся и группой  плана достижений в течение учебного года.</a:t>
          </a:r>
          <a:br>
            <a:rPr lang="ru-RU" sz="105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05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3. Подведение итогов - оценка и самооценка результатов деятельности каждым обучающимся и группами (защита проектов; форум-финиш «Наши достижения»)</a:t>
          </a:r>
          <a:endParaRPr lang="ru-RU" sz="105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09055" y="2234141"/>
        <a:ext cx="1980988" cy="1909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002060"/>
                </a:solidFill>
              </a:rPr>
              <a:t>Анализ достижений и конкурентных преимуществ</a:t>
            </a:r>
            <a:br>
              <a:rPr lang="ru-RU" sz="4800" b="1" i="1" dirty="0" smtClean="0">
                <a:solidFill>
                  <a:srgbClr val="002060"/>
                </a:solidFill>
              </a:rPr>
            </a:br>
            <a:endParaRPr lang="ru-RU" sz="4800" b="1" i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4293096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Группа 5:</a:t>
            </a:r>
          </a:p>
          <a:p>
            <a:pPr algn="r"/>
            <a:r>
              <a:rPr lang="ru-RU" dirty="0" err="1" smtClean="0">
                <a:solidFill>
                  <a:schemeClr val="tx1"/>
                </a:solidFill>
              </a:rPr>
              <a:t>Елфимычева</a:t>
            </a:r>
            <a:r>
              <a:rPr lang="ru-RU" dirty="0" smtClean="0">
                <a:solidFill>
                  <a:schemeClr val="tx1"/>
                </a:solidFill>
              </a:rPr>
              <a:t> И.А.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Наумкина Ю.В.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Евстегнеева А.А.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1. Воспитательная </a:t>
            </a:r>
            <a:r>
              <a:rPr lang="ru-RU" sz="4000" b="1" dirty="0" smtClean="0">
                <a:solidFill>
                  <a:srgbClr val="002060"/>
                </a:solidFill>
              </a:rPr>
              <a:t>модель "Школа - территория </a:t>
            </a:r>
            <a:r>
              <a:rPr lang="ru-RU" sz="4000" b="1" dirty="0" smtClean="0">
                <a:solidFill>
                  <a:srgbClr val="002060"/>
                </a:solidFill>
              </a:rPr>
              <a:t>возможностей</a:t>
            </a:r>
            <a:r>
              <a:rPr lang="ru-RU" sz="4000" b="1" dirty="0" smtClean="0">
                <a:solidFill>
                  <a:srgbClr val="002060"/>
                </a:solidFill>
              </a:rPr>
              <a:t>"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91264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1. Воспитательная модель "Школа - территория возможностей"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524000"/>
          <a:ext cx="864096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ПРОБЛЕМЫ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ИДЕИ </a:t>
                      </a:r>
                      <a:endParaRPr lang="ru-RU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Школа работает в две смены</a:t>
                      </a:r>
                    </a:p>
                    <a:p>
                      <a:r>
                        <a:rPr lang="ru-RU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Нехватка кадров (педагог-организатор, руководители детских объединений, классные руководители)</a:t>
                      </a:r>
                    </a:p>
                    <a:p>
                      <a:r>
                        <a:rPr lang="ru-RU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трудности у молодых специалистов в</a:t>
                      </a:r>
                      <a:r>
                        <a:rPr lang="ru-RU" sz="2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организации воспитательной деятельности</a:t>
                      </a:r>
                      <a:endParaRPr lang="ru-RU" sz="2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детских объединений (детского самоуправления)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Работа в рамках клуба молодых специалистов</a:t>
                      </a:r>
                      <a:endParaRPr lang="ru-RU" sz="2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42901" y="1340768"/>
            <a:ext cx="3970421" cy="5324727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Музейная площадка позволяет в полной мере реализовывать задачи воспитания, отраженные в Федеральном законе "Об образовании", Федеральных государственных образовательных стандартах, программе воспитания школы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2947" y="1268760"/>
            <a:ext cx="3970421" cy="5396735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</a:rPr>
              <a:t>Музей истории школы становится центром гражданско-патриотического воспитания.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Участники детско-взрослого объединения «</a:t>
            </a:r>
            <a:r>
              <a:rPr lang="en-US" sz="2400" dirty="0" smtClean="0">
                <a:solidFill>
                  <a:schemeClr val="tx1"/>
                </a:solidFill>
              </a:rPr>
              <a:t>PRO</a:t>
            </a:r>
            <a:r>
              <a:rPr lang="ru-RU" sz="2400" dirty="0" smtClean="0">
                <a:solidFill>
                  <a:schemeClr val="tx1"/>
                </a:solidFill>
              </a:rPr>
              <a:t>музей» – инициаторы, организаторы воспитательных событий в школе, проектов разного уровня.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57200" y="274638"/>
            <a:ext cx="8229600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Школьный музей как центр патриотического воспитания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13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2. Школьный музей как центр патриотического воспитания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268760"/>
          <a:ext cx="8229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672"/>
                <a:gridCol w="52669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ПРОБЛЕМЫ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ИДЕИ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малый охват обучающихся мероприятиями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Система ключевых событий для каждого класса (преемственность по содержанию и формам)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проектная деятельность, связанная с музеем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классные часы, разработки для классных руководителей по материалам проектов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привлечение к экспозициям, деятельности музея учеников и учителей -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QR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-коды по материалам музея; тематические уголки в каждом классе, посвященные истории школы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2060"/>
                </a:solidFill>
              </a:rPr>
              <a:t>3. Система </a:t>
            </a:r>
            <a:r>
              <a:rPr lang="ru-RU" sz="3100" b="1" dirty="0" smtClean="0">
                <a:solidFill>
                  <a:srgbClr val="002060"/>
                </a:solidFill>
              </a:rPr>
              <a:t>индивидуального педагогического и </a:t>
            </a:r>
            <a:r>
              <a:rPr lang="ru-RU" sz="3100" b="1" dirty="0" smtClean="0">
                <a:solidFill>
                  <a:srgbClr val="002060"/>
                </a:solidFill>
              </a:rPr>
              <a:t>психолого-педагогического </a:t>
            </a:r>
            <a:r>
              <a:rPr lang="ru-RU" sz="3100" b="1" dirty="0" smtClean="0">
                <a:solidFill>
                  <a:srgbClr val="002060"/>
                </a:solidFill>
              </a:rPr>
              <a:t>сопровождения обучающихся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785395"/>
          </a:xfrm>
        </p:spPr>
        <p:txBody>
          <a:bodyPr>
            <a:noAutofit/>
          </a:bodyPr>
          <a:lstStyle/>
          <a:p>
            <a:r>
              <a:rPr lang="ru-RU" sz="2400" dirty="0" smtClean="0"/>
              <a:t>На сегодняшний день в школе представлены различные формы получения образования: образование в организации (очная форма); образование вне организации (форма семейного образования). На семейную форму обучения по различным причинам выходят ученики нашей </a:t>
            </a:r>
            <a:r>
              <a:rPr lang="ru-RU" sz="2400" dirty="0" smtClean="0"/>
              <a:t>школы. </a:t>
            </a:r>
            <a:r>
              <a:rPr lang="ru-RU" sz="2400" dirty="0" smtClean="0"/>
              <a:t>С такими детьми и их семьями ведётся индивидуальная работа.</a:t>
            </a:r>
          </a:p>
          <a:p>
            <a:r>
              <a:rPr lang="ru-RU" sz="2400" dirty="0" smtClean="0"/>
              <a:t>В школе выстроена система психолого-педагогического сопровождения детей с ОВЗ. </a:t>
            </a:r>
          </a:p>
          <a:p>
            <a:r>
              <a:rPr lang="ru-RU" sz="2400" dirty="0" smtClean="0"/>
              <a:t>В школе на постоянной основе действует </a:t>
            </a:r>
            <a:r>
              <a:rPr lang="ru-RU" sz="2400" dirty="0" err="1" smtClean="0"/>
              <a:t>психолого-медико-педагогический</a:t>
            </a:r>
            <a:r>
              <a:rPr lang="ru-RU" sz="2400" dirty="0" smtClean="0"/>
              <a:t> консилиум. С детьми работают специалисты: логопед, педагог-психолог, дефектолог, социальный педагог, </a:t>
            </a:r>
            <a:r>
              <a:rPr lang="ru-RU" sz="2400" dirty="0" err="1" smtClean="0"/>
              <a:t>тьютор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Осуществляется </a:t>
            </a:r>
            <a:r>
              <a:rPr lang="ru-RU" sz="2400" dirty="0" smtClean="0"/>
              <a:t>сопровождение одарённых детей.</a:t>
            </a:r>
            <a:endParaRPr lang="ru-RU" sz="2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3. Система индивидуального педагогического и психолого-педагогического сопровождения обучающихся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340768"/>
          <a:ext cx="8712968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5365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ПРОБЛЕМЫ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ИДЕИ 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нехватка кадров (для организации индивидуального обучения), специалистов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трудности у учителей-предметников в работе с детьми ОВЗ (которые находятся в классах), одарёнными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отсутствие чёткой системы психолого-педагогического сопровождения всех детей (одарённые, норма)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КПК, мастер-классы для учителей-предметников по теме "Обучение и воспитание детей  ОВЗ"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создание службы по психологическому сопровождению обучающихся (мониторинг личностного развития)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реализация индивидуальных образовательных маршрутов для одарённых детей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ранняя диагностика по выявлению типов одарённости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привлечение "слабых" учащихся к воспитательным событиям, в детские объединения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CBB714-FA0A-467D-928E-DC577DC92642}"/>
</file>

<file path=customXml/itemProps2.xml><?xml version="1.0" encoding="utf-8"?>
<ds:datastoreItem xmlns:ds="http://schemas.openxmlformats.org/officeDocument/2006/customXml" ds:itemID="{6AC9E659-2BE0-4949-A457-1D467C887902}"/>
</file>

<file path=customXml/itemProps3.xml><?xml version="1.0" encoding="utf-8"?>
<ds:datastoreItem xmlns:ds="http://schemas.openxmlformats.org/officeDocument/2006/customXml" ds:itemID="{1E84FCAD-D175-482B-A0B9-04B64CEB55DD}"/>
</file>

<file path=customXml/itemProps4.xml><?xml version="1.0" encoding="utf-8"?>
<ds:datastoreItem xmlns:ds="http://schemas.openxmlformats.org/officeDocument/2006/customXml" ds:itemID="{28D817B1-6FA2-43CF-A729-DE0C4190158D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522</Words>
  <Application>Microsoft Office PowerPoint</Application>
  <PresentationFormat>Экран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Анализ достижений и конкурентных преимуществ </vt:lpstr>
      <vt:lpstr>1. Воспитательная модель "Школа - территория возможностей" </vt:lpstr>
      <vt:lpstr>1. Воспитательная модель "Школа - территория возможностей"</vt:lpstr>
      <vt:lpstr>Слайд 4</vt:lpstr>
      <vt:lpstr>2. Школьный музей как центр патриотического воспитания</vt:lpstr>
      <vt:lpstr>3. Система индивидуального педагогического и психолого-педагогического сопровождения обучающихся  </vt:lpstr>
      <vt:lpstr>3. Система индивидуального педагогического и психолого-педагогического сопровождения обучающихся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достижений и конкурентных преимуществ </dc:title>
  <dc:creator>кабинет 26</dc:creator>
  <cp:lastModifiedBy>--</cp:lastModifiedBy>
  <cp:revision>2</cp:revision>
  <dcterms:created xsi:type="dcterms:W3CDTF">2023-01-09T06:36:57Z</dcterms:created>
  <dcterms:modified xsi:type="dcterms:W3CDTF">2023-01-09T06:57:29Z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