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«Необходимо сфокусировать наше внимание на развитие </a:t>
            </a:r>
          </a:p>
          <a:p>
            <a:pPr marL="0" indent="0" algn="ctr">
              <a:buNone/>
            </a:pPr>
            <a:r>
              <a:rPr lang="ru-RU" sz="2400" dirty="0" smtClean="0"/>
              <a:t>Единственного по- настоящему неисчерпаемого ресурса</a:t>
            </a:r>
          </a:p>
          <a:p>
            <a:pPr marL="0" indent="0" algn="ctr">
              <a:buNone/>
            </a:pPr>
            <a:r>
              <a:rPr lang="ru-RU" sz="2400" dirty="0" smtClean="0"/>
              <a:t> формирования лучшего будущего для всех и для  каждого – человеческого потенциала - во всех его проявлениях»</a:t>
            </a:r>
          </a:p>
          <a:p>
            <a:pPr marL="0" indent="0" algn="ctr">
              <a:buNone/>
            </a:pPr>
            <a:r>
              <a:rPr lang="ru-RU" sz="1600" dirty="0" smtClean="0"/>
              <a:t>Из доклада  </a:t>
            </a:r>
            <a:r>
              <a:rPr lang="en-US" sz="1600" dirty="0"/>
              <a:t>Global Education Futures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38070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925070" y="884328"/>
            <a:ext cx="9755187" cy="27665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Программа развития школы</a:t>
            </a:r>
            <a:br>
              <a:rPr lang="ru-RU" sz="3600" dirty="0" smtClean="0"/>
            </a:br>
            <a:r>
              <a:rPr lang="ru-RU" sz="3600" dirty="0" smtClean="0"/>
              <a:t> на 2018-2023 годы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0908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Программа развития школы на 2018-2023 </a:t>
            </a:r>
            <a:r>
              <a:rPr lang="ru-RU" sz="4000" dirty="0" err="1" smtClean="0"/>
              <a:t>г.г</a:t>
            </a:r>
            <a:r>
              <a:rPr lang="ru-RU" sz="4000" dirty="0" smtClean="0"/>
              <a:t>. это 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68427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Чем определено содержание  Программы развития на 2018-2023 годы?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092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В чем разница целей Программ развития?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73834844"/>
              </p:ext>
            </p:extLst>
          </p:nvPr>
        </p:nvGraphicFramePr>
        <p:xfrm>
          <a:off x="685800" y="2063750"/>
          <a:ext cx="1039495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475"/>
                <a:gridCol w="519747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 Программе  развития  2013-2018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 Программе развития 2018-2023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модели, обеспечивающей стабильное  качество образование, развитие индивидуальных способностей и личностных качеств обучающихся в соответствии с потребностями социально-экономического развития общества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Приведение всех компонентов образовательной системы школы в соответствие с потребностями успешной образовательной деятельности каждого обучающегося по освоению ФГОС, потребностями социально-экономического развития общества 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056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Каковы пути движения к цели?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90202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Мы хотим быть успешными 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53419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u="sng" dirty="0" smtClean="0"/>
              <a:t>Приоритетные педагог. И </a:t>
            </a:r>
            <a:r>
              <a:rPr lang="ru-RU" sz="2400" u="sng" dirty="0" err="1" smtClean="0"/>
              <a:t>соц.понятия</a:t>
            </a:r>
            <a:endParaRPr lang="ru-RU" sz="2400" u="sng" dirty="0" smtClean="0"/>
          </a:p>
          <a:p>
            <a:r>
              <a:rPr lang="ru-RU" sz="2400" b="1" dirty="0" smtClean="0"/>
              <a:t>успешный </a:t>
            </a:r>
            <a:r>
              <a:rPr lang="ru-RU" sz="2400" b="1" dirty="0"/>
              <a:t>ученик</a:t>
            </a:r>
            <a:r>
              <a:rPr lang="ru-RU" sz="2400" dirty="0"/>
              <a:t> </a:t>
            </a:r>
            <a:r>
              <a:rPr lang="ru-RU" dirty="0"/>
              <a:t>-</a:t>
            </a:r>
            <a:r>
              <a:rPr lang="ru-RU" b="1" dirty="0"/>
              <a:t> </a:t>
            </a:r>
            <a:r>
              <a:rPr lang="ru-RU" dirty="0"/>
              <a:t>хочет знать и уметь, может узнать и научиться, способен согласовывать хочу, надо и могу, активно проявляет свою гражданскую, патриотическую позицию</a:t>
            </a:r>
            <a:r>
              <a:rPr lang="ru-RU" dirty="0" smtClean="0"/>
              <a:t>;</a:t>
            </a:r>
          </a:p>
          <a:p>
            <a:r>
              <a:rPr lang="ru-RU" sz="2400" b="1" dirty="0" smtClean="0"/>
              <a:t>Успешный учитель </a:t>
            </a:r>
            <a:r>
              <a:rPr lang="ru-RU" b="1" dirty="0" smtClean="0"/>
              <a:t>-</a:t>
            </a:r>
            <a:r>
              <a:rPr lang="ru-RU" dirty="0"/>
              <a:t> </a:t>
            </a:r>
            <a:r>
              <a:rPr lang="ru-RU" dirty="0" smtClean="0"/>
              <a:t>хочет </a:t>
            </a:r>
            <a:r>
              <a:rPr lang="ru-RU" dirty="0"/>
              <a:t>знать и уметь, может узнать и научиться, способен согласовывать хочу, надо и могу, </a:t>
            </a:r>
            <a:r>
              <a:rPr lang="ru-RU" dirty="0" smtClean="0"/>
              <a:t>имеет стабильные результаты педагогической деятельности, активно осуществляющий </a:t>
            </a:r>
            <a:r>
              <a:rPr lang="ru-RU" dirty="0"/>
              <a:t>педагогический поиск и </a:t>
            </a:r>
            <a:r>
              <a:rPr lang="ru-RU" dirty="0" smtClean="0"/>
              <a:t>участвующий в инновационной деятельности </a:t>
            </a:r>
            <a:r>
              <a:rPr lang="ru-RU" dirty="0"/>
              <a:t>коллектива </a:t>
            </a:r>
            <a:r>
              <a:rPr lang="ru-RU" dirty="0" smtClean="0"/>
              <a:t>школы;</a:t>
            </a:r>
          </a:p>
          <a:p>
            <a:r>
              <a:rPr lang="ru-RU" b="1" dirty="0"/>
              <a:t>базовые национальные </a:t>
            </a:r>
            <a:r>
              <a:rPr lang="ru-RU" b="1" dirty="0" smtClean="0"/>
              <a:t>ценности;</a:t>
            </a:r>
          </a:p>
          <a:p>
            <a:r>
              <a:rPr lang="ru-RU" b="1" dirty="0"/>
              <a:t>духовно-нравственное развитие личности гражданина России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282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7A85887BC00AB4B902C95D0D0122006" ma:contentTypeVersion="49" ma:contentTypeDescription="Создание документа." ma:contentTypeScope="" ma:versionID="e1beba7d97727391086f3c76e5681af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AWJJH2MPE6E2-1585558818-3018</_dlc_DocId>
    <_dlc_DocIdUrl xmlns="4a252ca3-5a62-4c1c-90a6-29f4710e47f8">
      <Url>http://edu-sps.koiro.local/Kostroma_EDU/kos-sch-29/_layouts/15/DocIdRedir.aspx?ID=AWJJH2MPE6E2-1585558818-3018</Url>
      <Description>AWJJH2MPE6E2-1585558818-3018</Description>
    </_dlc_DocIdUrl>
  </documentManagement>
</p:properties>
</file>

<file path=customXml/itemProps1.xml><?xml version="1.0" encoding="utf-8"?>
<ds:datastoreItem xmlns:ds="http://schemas.openxmlformats.org/officeDocument/2006/customXml" ds:itemID="{F2B7AF1D-0EB5-4B55-AC87-38B2EC2D7A83}"/>
</file>

<file path=customXml/itemProps2.xml><?xml version="1.0" encoding="utf-8"?>
<ds:datastoreItem xmlns:ds="http://schemas.openxmlformats.org/officeDocument/2006/customXml" ds:itemID="{86CF6D5A-59D9-41E8-B7F0-6C4A8B820BB1}"/>
</file>

<file path=customXml/itemProps3.xml><?xml version="1.0" encoding="utf-8"?>
<ds:datastoreItem xmlns:ds="http://schemas.openxmlformats.org/officeDocument/2006/customXml" ds:itemID="{D1AB6B37-630C-4B5A-8E98-3A4A5C90EB4B}"/>
</file>

<file path=customXml/itemProps4.xml><?xml version="1.0" encoding="utf-8"?>
<ds:datastoreItem xmlns:ds="http://schemas.openxmlformats.org/officeDocument/2006/customXml" ds:itemID="{D73F6AAC-2167-4F75-ABE4-39A8F1DAA803}"/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223</TotalTime>
  <Words>209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Impact</vt:lpstr>
      <vt:lpstr>Главное мероприятие</vt:lpstr>
      <vt:lpstr>Презентация PowerPoint</vt:lpstr>
      <vt:lpstr>Программа развития школы  на 2018-2023 годы </vt:lpstr>
      <vt:lpstr>Презентация PowerPoint</vt:lpstr>
      <vt:lpstr>Презентация PowerPoint</vt:lpstr>
      <vt:lpstr>В чем разница целей Программ развития?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развития школы  на 2018-2023 годы</dc:title>
  <dc:creator>Пользователь</dc:creator>
  <cp:lastModifiedBy>Пользователь</cp:lastModifiedBy>
  <cp:revision>12</cp:revision>
  <dcterms:created xsi:type="dcterms:W3CDTF">2018-08-29T11:00:41Z</dcterms:created>
  <dcterms:modified xsi:type="dcterms:W3CDTF">2018-08-29T16:08:59Z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0x010100E7A85887BC00AB4B902C95D0D0122006</vt:lpwstr>
  </property>
  <property fmtid="{D5CDD505-2E9C-101B-9397-08002B2CF9AE}" pid="3" name="_dlc_DocIdItemGuid">
    <vt:lpwstr>743ae4e5-96a2-40c7-b789-21794a6a5598</vt:lpwstr>
  </property>
</Properties>
</file>