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59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7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4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0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1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6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75EB-107A-4E85-9CB7-AC4D797A93B6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8829-CC1C-4A4B-9D2A-D08A36BA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2059" y="5324772"/>
            <a:ext cx="406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Рене Декарт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>
            <a:off x="257175" y="1928812"/>
            <a:ext cx="114871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«Мало иметь хороший ум, главное - его хорошо применять»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0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5" y="1928812"/>
            <a:ext cx="114871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«Мало иметь хороший ум, главное - его хорошо применять»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2059" y="5324772"/>
            <a:ext cx="406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Рене Декарт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2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4" b="97162" l="7556" r="94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694" y="0"/>
            <a:ext cx="4035218" cy="3317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EFEEEF"/>
              </a:clrFrom>
              <a:clrTo>
                <a:srgbClr val="EFEE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5" y="3454234"/>
            <a:ext cx="4150303" cy="2951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DBDCDB"/>
              </a:clrFrom>
              <a:clrTo>
                <a:srgbClr val="DBDC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0427" y="557328"/>
            <a:ext cx="2167007" cy="55210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C:\Users\Admin\Downloads\7a59aa93f125ba1b231cf885b065293b--animal-silhouette-silhouett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29" y="255372"/>
            <a:ext cx="2069765" cy="3059653"/>
          </a:xfrm>
          <a:prstGeom prst="rect">
            <a:avLst/>
          </a:prstGeom>
          <a:noFill/>
        </p:spPr>
      </p:pic>
      <p:pic>
        <p:nvPicPr>
          <p:cNvPr id="2052" name="Picture 4" descr="https://cdn.pixabay.com/photo/2017/10/01/16/29/alarm-clock-2806057_12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6342" y="3683000"/>
            <a:ext cx="2163089" cy="2480962"/>
          </a:xfrm>
          <a:prstGeom prst="rect">
            <a:avLst/>
          </a:prstGeom>
          <a:noFill/>
        </p:spPr>
      </p:pic>
      <p:pic>
        <p:nvPicPr>
          <p:cNvPr id="8" name="Picture 2" descr="C:\Users\Admin\Downloads\kisspng-gorilla-animal-transformers-coloring-book-robot-d-vector-gorilla-5a7cf1558f7210.369355661518137685587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9143" y="0"/>
            <a:ext cx="3087927" cy="3087927"/>
          </a:xfrm>
          <a:prstGeom prst="rect">
            <a:avLst/>
          </a:prstGeom>
          <a:noFill/>
        </p:spPr>
      </p:pic>
      <p:pic>
        <p:nvPicPr>
          <p:cNvPr id="10" name="Picture 6" descr="C:\Users\Admin\Downloads\K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1894" y="281723"/>
            <a:ext cx="2389486" cy="3105542"/>
          </a:xfrm>
          <a:prstGeom prst="rect">
            <a:avLst/>
          </a:prstGeom>
          <a:noFill/>
        </p:spPr>
      </p:pic>
      <p:pic>
        <p:nvPicPr>
          <p:cNvPr id="11" name="Picture 5" descr="https://www.directoryofillustration.com/images/artistimages/images/8777_20215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7919" y="3400468"/>
            <a:ext cx="4450143" cy="3098413"/>
          </a:xfrm>
          <a:prstGeom prst="rect">
            <a:avLst/>
          </a:prstGeom>
          <a:noFill/>
        </p:spPr>
      </p:pic>
      <p:pic>
        <p:nvPicPr>
          <p:cNvPr id="12" name="Picture 10" descr="https://vash.market/gde-kupit/i/img/cdn1.ozone.ru/multimedia/10128719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411" y="3534311"/>
            <a:ext cx="2570680" cy="2568538"/>
          </a:xfrm>
          <a:prstGeom prst="rect">
            <a:avLst/>
          </a:prstGeom>
          <a:noFill/>
        </p:spPr>
      </p:pic>
      <p:pic>
        <p:nvPicPr>
          <p:cNvPr id="13" name="Picture 8" descr="https://avatars.mds.yandex.net/get-pdb/2264474/84c0acda-518a-49f4-b84c-8ee7620220c4/s1200?webp=fals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99473" y="767692"/>
            <a:ext cx="3003532" cy="512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4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kisspng-gorilla-animal-transformers-coloring-book-robot-d-vector-gorilla-5a7cf1558f7210.369355661518137685587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4" y="1077193"/>
            <a:ext cx="2345921" cy="2345921"/>
          </a:xfrm>
          <a:prstGeom prst="rect">
            <a:avLst/>
          </a:prstGeom>
          <a:noFill/>
        </p:spPr>
      </p:pic>
      <p:pic>
        <p:nvPicPr>
          <p:cNvPr id="1029" name="Picture 5" descr="https://www.directoryofillustration.com/images/artistimages/images/8777_202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50" y="3919353"/>
            <a:ext cx="3542566" cy="2466512"/>
          </a:xfrm>
          <a:prstGeom prst="rect">
            <a:avLst/>
          </a:prstGeom>
          <a:noFill/>
        </p:spPr>
      </p:pic>
      <p:pic>
        <p:nvPicPr>
          <p:cNvPr id="1030" name="Picture 6" descr="C:\Users\Admin\Downloads\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27" y="1114128"/>
            <a:ext cx="1954547" cy="2540265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pdb/2264474/84c0acda-518a-49f4-b84c-8ee7620220c4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3909" y="3020602"/>
            <a:ext cx="1844771" cy="3150648"/>
          </a:xfrm>
          <a:prstGeom prst="rect">
            <a:avLst/>
          </a:prstGeom>
          <a:noFill/>
        </p:spPr>
      </p:pic>
      <p:pic>
        <p:nvPicPr>
          <p:cNvPr id="1034" name="Picture 10" descr="https://vash.market/gde-kupit/i/img/cdn1.ozone.ru/multimedia/1012871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2159" y="2048080"/>
            <a:ext cx="2474610" cy="24725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0840" y="203587"/>
            <a:ext cx="492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Живая природа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045" y="335439"/>
            <a:ext cx="5637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Неживая природа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vash.market/gde-kupit/i/img/cdn1.ozone.ru/multimedia/101287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0469" y="1098167"/>
            <a:ext cx="3493214" cy="3490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5986" y="2289241"/>
            <a:ext cx="20940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s://luxwatch.ua/other_pictures/News/Vacheron%20Constantin/20.01.14/4/4400SQ_V_SDT_lo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4640" y="3527679"/>
            <a:ext cx="2936946" cy="3143977"/>
          </a:xfrm>
          <a:prstGeom prst="rect">
            <a:avLst/>
          </a:prstGeom>
          <a:noFill/>
        </p:spPr>
      </p:pic>
      <p:pic>
        <p:nvPicPr>
          <p:cNvPr id="7" name="Picture 8" descr="https://avatars.mds.yandex.net/get-pdb/2264474/84c0acda-518a-49f4-b84c-8ee7620220c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769" y="1123222"/>
            <a:ext cx="2764091" cy="4720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0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Тема урока: «Строение тела человека»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69870" y="1746607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о строении тела человека;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Расширить знания о строении тела человека;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со всеми внутренними органами человека;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Узнать об основных внутренних органах человека;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	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 определять местонахождение органов человека.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4" y="402792"/>
            <a:ext cx="9433723" cy="584928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3267182" y="1047964"/>
            <a:ext cx="2455524" cy="811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472666" y="2445249"/>
            <a:ext cx="2414427" cy="104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239766" y="2476072"/>
            <a:ext cx="3606230" cy="1027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917862" y="2897312"/>
            <a:ext cx="2702105" cy="523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339102" y="3770615"/>
            <a:ext cx="2537717" cy="1099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568540" y="3770615"/>
            <a:ext cx="3184989" cy="85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794571" y="3606230"/>
            <a:ext cx="3020602" cy="1109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876764" y="2815120"/>
            <a:ext cx="2989780" cy="2311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66560" y="1554480"/>
            <a:ext cx="196596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69380" y="2034540"/>
            <a:ext cx="2468880" cy="1691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69380" y="3337560"/>
            <a:ext cx="2880360" cy="525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00800" y="4183380"/>
            <a:ext cx="2423160" cy="16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583680" y="4503420"/>
            <a:ext cx="2766060" cy="10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697980" y="5303520"/>
            <a:ext cx="2171700" cy="64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28800" y="480060"/>
            <a:ext cx="21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ВНЕШНЕЕ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176260" y="426720"/>
            <a:ext cx="21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ВНУТРЕННЕЕ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5555" y="429875"/>
            <a:ext cx="423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 работы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36217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1.Найти и выделить нужную информацию в учебнике на с. 50 -51 и  в помощь вам будет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информация из дополнительного источника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2.Заполнить  таблицу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-Название системы органов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-Из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чего состоит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-Какую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работу выполняет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Заполнить схему этой системы внутренних органов на модели человека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4.Подготовить отчёт о работе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3B09E8-B19A-4241-B9A4-4ECE0EFDE072}"/>
</file>

<file path=customXml/itemProps2.xml><?xml version="1.0" encoding="utf-8"?>
<ds:datastoreItem xmlns:ds="http://schemas.openxmlformats.org/officeDocument/2006/customXml" ds:itemID="{6475D2D0-291A-4801-9D6F-D79D4C4ADF40}"/>
</file>

<file path=customXml/itemProps3.xml><?xml version="1.0" encoding="utf-8"?>
<ds:datastoreItem xmlns:ds="http://schemas.openxmlformats.org/officeDocument/2006/customXml" ds:itemID="{DF82E62E-9B12-4154-84F7-2982328B274B}"/>
</file>

<file path=customXml/itemProps4.xml><?xml version="1.0" encoding="utf-8"?>
<ds:datastoreItem xmlns:ds="http://schemas.openxmlformats.org/officeDocument/2006/customXml" ds:itemID="{D2FA36D9-4055-48EC-94FD-56D21C9E7041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97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«Строение тела человека»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27</cp:revision>
  <dcterms:created xsi:type="dcterms:W3CDTF">2020-02-11T08:47:17Z</dcterms:created>
  <dcterms:modified xsi:type="dcterms:W3CDTF">2020-02-13T08:23:03Z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