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handoutMasterIdLst>
    <p:handoutMasterId r:id="rId9"/>
  </p:handoutMasterIdLst>
  <p:sldIdLst>
    <p:sldId id="257" r:id="rId3"/>
    <p:sldId id="260" r:id="rId4"/>
    <p:sldId id="263" r:id="rId5"/>
    <p:sldId id="262" r:id="rId6"/>
    <p:sldId id="265" r:id="rId7"/>
    <p:sldId id="267" r:id="rId8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7" d="100"/>
          <a:sy n="37" d="100"/>
        </p:scale>
        <p:origin x="2058" y="120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130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17" Type="http://schemas.openxmlformats.org/officeDocument/2006/relationships/customXml" Target="../customXml/item4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641E6-96CF-4225-BFE2-E89AA433BA4C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0814-F31C-40F7-8220-73A53B9AC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772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553200" y="1766620"/>
            <a:ext cx="49530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754985" y="8419907"/>
            <a:ext cx="3482035" cy="5603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2050" name="Picture 2" descr="https://www.nastol.com.ua/download.php?img=201701/2560x1440/nastol.com.ua-20003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361" y="1104900"/>
            <a:ext cx="25908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dn.vox-cdn.com/thumbor/GATasHnqVPV_r2QXasrgZM5J30A=/0x0:4608x3456/1200x0/filters:focal(0x0:4608x3456):no_upscale()/cdn.vox-cdn.com/uploads/chorus_asset/file/6557971/shutterstock_250764907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40867"/>
            <a:ext cx="2464592" cy="153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736x/fe/ac/de/feacde075d8b99a3f9e9f748a93b2343--bugs-clipart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361" y="2562225"/>
            <a:ext cx="2587624" cy="1848906"/>
          </a:xfrm>
          <a:prstGeom prst="rect">
            <a:avLst/>
          </a:prstGeom>
          <a:solidFill>
            <a:schemeClr val="tx2"/>
          </a:solidFill>
          <a:ln>
            <a:solidFill>
              <a:srgbClr val="0070C0"/>
            </a:solidFill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E314E-1682-47BB-A26A-B2885025A7B8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C4D81-2422-427D-87F9-92AFD13948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322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E314E-1682-47BB-A26A-B2885025A7B8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C4D81-2422-427D-87F9-92AFD1394872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s://i.ytimg.com/vi/0tS5YJEdirg/maxresdefaul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18326100" cy="1030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232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E314E-1682-47BB-A26A-B2885025A7B8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C4D81-2422-427D-87F9-92AFD1394872}" type="slidenum">
              <a:rPr lang="ru-RU" smtClean="0"/>
              <a:t>‹#›</a:t>
            </a:fld>
            <a:endParaRPr lang="ru-RU"/>
          </a:p>
        </p:txBody>
      </p:sp>
      <p:pic>
        <p:nvPicPr>
          <p:cNvPr id="2050" name="Picture 2" descr="https://i.pinimg.com/originals/3a/78/d9/3a78d953cf085e5d3c6374c3761cecf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8300700" cy="1030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2.freepng.ru/20180411/sdw/kisspng-flower-transvaal-daisy-clip-art-camomile-5aceb29c2d8578.2792819315234955801865.jpg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4" b="99894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4000500"/>
            <a:ext cx="4762500" cy="497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847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E314E-1682-47BB-A26A-B2885025A7B8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C4D81-2422-427D-87F9-92AFD1394872}" type="slidenum">
              <a:rPr lang="ru-RU" smtClean="0"/>
              <a:t>‹#›</a:t>
            </a:fld>
            <a:endParaRPr lang="ru-RU"/>
          </a:p>
        </p:txBody>
      </p:sp>
      <p:pic>
        <p:nvPicPr>
          <p:cNvPr id="2050" name="Picture 2" descr="https://starkovtattoo.spb.ru/images/100/DSC10010386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64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489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E314E-1682-47BB-A26A-B2885025A7B8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C4D81-2422-427D-87F9-92AFD13948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84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E314E-1682-47BB-A26A-B2885025A7B8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C4D81-2422-427D-87F9-92AFD13948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386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E314E-1682-47BB-A26A-B2885025A7B8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C4D81-2422-427D-87F9-92AFD13948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283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E314E-1682-47BB-A26A-B2885025A7B8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C4D81-2422-427D-87F9-92AFD13948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959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E314E-1682-47BB-A26A-B2885025A7B8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C4D81-2422-427D-87F9-92AFD13948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634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E314E-1682-47BB-A26A-B2885025A7B8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C4D81-2422-427D-87F9-92AFD13948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152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E314E-1682-47BB-A26A-B2885025A7B8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C4D81-2422-427D-87F9-92AFD13948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729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191885"/>
            <a:ext cx="1451610" cy="3803650"/>
          </a:xfrm>
          <a:custGeom>
            <a:avLst/>
            <a:gdLst/>
            <a:ahLst/>
            <a:cxnLst/>
            <a:rect l="l" t="t" r="r" b="b"/>
            <a:pathLst>
              <a:path w="1451610" h="3803650">
                <a:moveTo>
                  <a:pt x="0" y="3803469"/>
                </a:moveTo>
                <a:lnTo>
                  <a:pt x="0" y="3627925"/>
                </a:lnTo>
                <a:lnTo>
                  <a:pt x="1365930" y="2899560"/>
                </a:lnTo>
                <a:lnTo>
                  <a:pt x="1365930" y="331094"/>
                </a:lnTo>
                <a:lnTo>
                  <a:pt x="0" y="160904"/>
                </a:lnTo>
                <a:lnTo>
                  <a:pt x="0" y="0"/>
                </a:lnTo>
                <a:lnTo>
                  <a:pt x="1451264" y="232525"/>
                </a:lnTo>
                <a:lnTo>
                  <a:pt x="1451264" y="2965122"/>
                </a:lnTo>
                <a:lnTo>
                  <a:pt x="0" y="3803469"/>
                </a:lnTo>
                <a:close/>
              </a:path>
            </a:pathLst>
          </a:custGeom>
          <a:solidFill>
            <a:srgbClr val="F5F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5995355"/>
                </a:lnTo>
                <a:lnTo>
                  <a:pt x="1451264" y="5157009"/>
                </a:lnTo>
                <a:lnTo>
                  <a:pt x="1451264" y="2424412"/>
                </a:lnTo>
                <a:lnTo>
                  <a:pt x="0" y="2191886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2287817"/>
                </a:lnTo>
                <a:lnTo>
                  <a:pt x="17152293" y="2469783"/>
                </a:lnTo>
                <a:lnTo>
                  <a:pt x="17152293" y="5202380"/>
                </a:lnTo>
                <a:lnTo>
                  <a:pt x="18288000" y="585844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5F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7152294" y="2287816"/>
            <a:ext cx="1136015" cy="3571240"/>
          </a:xfrm>
          <a:custGeom>
            <a:avLst/>
            <a:gdLst/>
            <a:ahLst/>
            <a:cxnLst/>
            <a:rect l="l" t="t" r="r" b="b"/>
            <a:pathLst>
              <a:path w="1136015" h="3571240">
                <a:moveTo>
                  <a:pt x="1135707" y="3570622"/>
                </a:moveTo>
                <a:lnTo>
                  <a:pt x="0" y="2914563"/>
                </a:lnTo>
                <a:lnTo>
                  <a:pt x="0" y="181966"/>
                </a:lnTo>
                <a:lnTo>
                  <a:pt x="1135707" y="0"/>
                </a:lnTo>
                <a:lnTo>
                  <a:pt x="1135707" y="149676"/>
                </a:lnTo>
                <a:lnTo>
                  <a:pt x="85447" y="280535"/>
                </a:lnTo>
                <a:lnTo>
                  <a:pt x="85447" y="2849114"/>
                </a:lnTo>
                <a:lnTo>
                  <a:pt x="1135707" y="3409152"/>
                </a:lnTo>
                <a:lnTo>
                  <a:pt x="1135707" y="3570622"/>
                </a:lnTo>
                <a:close/>
              </a:path>
            </a:pathLst>
          </a:custGeom>
          <a:solidFill>
            <a:srgbClr val="F5F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6571641" y="0"/>
            <a:ext cx="1576705" cy="697865"/>
          </a:xfrm>
          <a:custGeom>
            <a:avLst/>
            <a:gdLst/>
            <a:ahLst/>
            <a:cxnLst/>
            <a:rect l="l" t="t" r="r" b="b"/>
            <a:pathLst>
              <a:path w="1576705" h="697865">
                <a:moveTo>
                  <a:pt x="0" y="697355"/>
                </a:moveTo>
                <a:lnTo>
                  <a:pt x="1576605" y="0"/>
                </a:lnTo>
              </a:path>
            </a:pathLst>
          </a:custGeom>
          <a:ln w="22687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76234" y="0"/>
            <a:ext cx="1459865" cy="697865"/>
          </a:xfrm>
          <a:custGeom>
            <a:avLst/>
            <a:gdLst/>
            <a:ahLst/>
            <a:cxnLst/>
            <a:rect l="l" t="t" r="r" b="b"/>
            <a:pathLst>
              <a:path w="1459864" h="697865">
                <a:moveTo>
                  <a:pt x="1459768" y="697355"/>
                </a:moveTo>
                <a:lnTo>
                  <a:pt x="0" y="0"/>
                </a:lnTo>
              </a:path>
            </a:pathLst>
          </a:custGeom>
          <a:ln w="22687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576234" y="0"/>
            <a:ext cx="17572355" cy="697865"/>
          </a:xfrm>
          <a:custGeom>
            <a:avLst/>
            <a:gdLst/>
            <a:ahLst/>
            <a:cxnLst/>
            <a:rect l="l" t="t" r="r" b="b"/>
            <a:pathLst>
              <a:path w="17572355" h="697865">
                <a:moveTo>
                  <a:pt x="15995406" y="697355"/>
                </a:moveTo>
                <a:lnTo>
                  <a:pt x="1459768" y="697355"/>
                </a:lnTo>
                <a:lnTo>
                  <a:pt x="0" y="0"/>
                </a:lnTo>
                <a:lnTo>
                  <a:pt x="17572011" y="0"/>
                </a:lnTo>
                <a:lnTo>
                  <a:pt x="15995406" y="697355"/>
                </a:lnTo>
                <a:close/>
              </a:path>
            </a:pathLst>
          </a:custGeom>
          <a:solidFill>
            <a:srgbClr val="F5F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6561158" y="697353"/>
            <a:ext cx="10795" cy="6997065"/>
          </a:xfrm>
          <a:custGeom>
            <a:avLst/>
            <a:gdLst/>
            <a:ahLst/>
            <a:cxnLst/>
            <a:rect l="l" t="t" r="r" b="b"/>
            <a:pathLst>
              <a:path w="10794" h="6997065">
                <a:moveTo>
                  <a:pt x="0" y="0"/>
                </a:moveTo>
                <a:lnTo>
                  <a:pt x="10483" y="0"/>
                </a:lnTo>
                <a:lnTo>
                  <a:pt x="10483" y="6996814"/>
                </a:lnTo>
                <a:lnTo>
                  <a:pt x="0" y="6996814"/>
                </a:lnTo>
                <a:lnTo>
                  <a:pt x="0" y="0"/>
                </a:lnTo>
                <a:close/>
              </a:path>
            </a:pathLst>
          </a:custGeom>
          <a:solidFill>
            <a:srgbClr val="F5F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2036003" y="697353"/>
            <a:ext cx="9525" cy="6997065"/>
          </a:xfrm>
          <a:custGeom>
            <a:avLst/>
            <a:gdLst/>
            <a:ahLst/>
            <a:cxnLst/>
            <a:rect l="l" t="t" r="r" b="b"/>
            <a:pathLst>
              <a:path w="9525" h="6997065">
                <a:moveTo>
                  <a:pt x="0" y="0"/>
                </a:moveTo>
                <a:lnTo>
                  <a:pt x="9055" y="0"/>
                </a:lnTo>
                <a:lnTo>
                  <a:pt x="9055" y="6996814"/>
                </a:lnTo>
                <a:lnTo>
                  <a:pt x="0" y="6996814"/>
                </a:lnTo>
                <a:lnTo>
                  <a:pt x="0" y="0"/>
                </a:lnTo>
                <a:close/>
              </a:path>
            </a:pathLst>
          </a:custGeom>
          <a:solidFill>
            <a:srgbClr val="F5F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0" y="7694168"/>
            <a:ext cx="18288000" cy="2593340"/>
          </a:xfrm>
          <a:custGeom>
            <a:avLst/>
            <a:gdLst/>
            <a:ahLst/>
            <a:cxnLst/>
            <a:rect l="l" t="t" r="r" b="b"/>
            <a:pathLst>
              <a:path w="18288000" h="2593340">
                <a:moveTo>
                  <a:pt x="18288000" y="2592830"/>
                </a:moveTo>
                <a:lnTo>
                  <a:pt x="0" y="2592830"/>
                </a:lnTo>
                <a:lnTo>
                  <a:pt x="0" y="2095368"/>
                </a:lnTo>
                <a:lnTo>
                  <a:pt x="2036003" y="0"/>
                </a:lnTo>
                <a:lnTo>
                  <a:pt x="16571640" y="0"/>
                </a:lnTo>
                <a:lnTo>
                  <a:pt x="18288000" y="1635503"/>
                </a:lnTo>
                <a:lnTo>
                  <a:pt x="18288000" y="2592830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6571641" y="7694168"/>
            <a:ext cx="1716405" cy="1635760"/>
          </a:xfrm>
          <a:custGeom>
            <a:avLst/>
            <a:gdLst/>
            <a:ahLst/>
            <a:cxnLst/>
            <a:rect l="l" t="t" r="r" b="b"/>
            <a:pathLst>
              <a:path w="1716405" h="1635759">
                <a:moveTo>
                  <a:pt x="0" y="0"/>
                </a:moveTo>
                <a:lnTo>
                  <a:pt x="1716360" y="1635503"/>
                </a:lnTo>
              </a:path>
            </a:pathLst>
          </a:custGeom>
          <a:ln w="22690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6571641" y="0"/>
            <a:ext cx="1576705" cy="697865"/>
          </a:xfrm>
          <a:custGeom>
            <a:avLst/>
            <a:gdLst/>
            <a:ahLst/>
            <a:cxnLst/>
            <a:rect l="l" t="t" r="r" b="b"/>
            <a:pathLst>
              <a:path w="1576705" h="697865">
                <a:moveTo>
                  <a:pt x="0" y="697355"/>
                </a:moveTo>
                <a:lnTo>
                  <a:pt x="1576605" y="0"/>
                </a:lnTo>
              </a:path>
            </a:pathLst>
          </a:custGeom>
          <a:ln w="22687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576234" y="0"/>
            <a:ext cx="1459865" cy="697865"/>
          </a:xfrm>
          <a:custGeom>
            <a:avLst/>
            <a:gdLst/>
            <a:ahLst/>
            <a:cxnLst/>
            <a:rect l="l" t="t" r="r" b="b"/>
            <a:pathLst>
              <a:path w="1459864" h="697865">
                <a:moveTo>
                  <a:pt x="0" y="0"/>
                </a:moveTo>
                <a:lnTo>
                  <a:pt x="1459768" y="697355"/>
                </a:lnTo>
              </a:path>
            </a:pathLst>
          </a:custGeom>
          <a:ln w="22687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0" y="7694168"/>
            <a:ext cx="2036445" cy="2095500"/>
          </a:xfrm>
          <a:custGeom>
            <a:avLst/>
            <a:gdLst/>
            <a:ahLst/>
            <a:cxnLst/>
            <a:rect l="l" t="t" r="r" b="b"/>
            <a:pathLst>
              <a:path w="2036445" h="2095500">
                <a:moveTo>
                  <a:pt x="0" y="2095368"/>
                </a:moveTo>
                <a:lnTo>
                  <a:pt x="2036003" y="0"/>
                </a:lnTo>
              </a:path>
            </a:pathLst>
          </a:custGeom>
          <a:ln w="22690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9303878" y="7694168"/>
            <a:ext cx="0" cy="2593340"/>
          </a:xfrm>
          <a:custGeom>
            <a:avLst/>
            <a:gdLst/>
            <a:ahLst/>
            <a:cxnLst/>
            <a:rect l="l" t="t" r="r" b="b"/>
            <a:pathLst>
              <a:path h="2593340">
                <a:moveTo>
                  <a:pt x="0" y="0"/>
                </a:moveTo>
                <a:lnTo>
                  <a:pt x="0" y="2592830"/>
                </a:lnTo>
              </a:path>
            </a:pathLst>
          </a:custGeom>
          <a:ln w="22695">
            <a:solidFill>
              <a:srgbClr val="ECF7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1667118" y="7700633"/>
            <a:ext cx="556260" cy="2586355"/>
          </a:xfrm>
          <a:custGeom>
            <a:avLst/>
            <a:gdLst/>
            <a:ahLst/>
            <a:cxnLst/>
            <a:rect l="l" t="t" r="r" b="b"/>
            <a:pathLst>
              <a:path w="556259" h="2586354">
                <a:moveTo>
                  <a:pt x="0" y="0"/>
                </a:moveTo>
                <a:lnTo>
                  <a:pt x="555941" y="2586365"/>
                </a:lnTo>
              </a:path>
            </a:pathLst>
          </a:custGeom>
          <a:ln w="22694">
            <a:solidFill>
              <a:srgbClr val="ECF7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13948996" y="7700633"/>
            <a:ext cx="1539875" cy="2586355"/>
          </a:xfrm>
          <a:custGeom>
            <a:avLst/>
            <a:gdLst/>
            <a:ahLst/>
            <a:cxnLst/>
            <a:rect l="l" t="t" r="r" b="b"/>
            <a:pathLst>
              <a:path w="1539875" h="2586354">
                <a:moveTo>
                  <a:pt x="0" y="0"/>
                </a:moveTo>
                <a:lnTo>
                  <a:pt x="1539675" y="2586365"/>
                </a:lnTo>
              </a:path>
            </a:pathLst>
          </a:custGeom>
          <a:ln w="22692">
            <a:solidFill>
              <a:srgbClr val="ECF7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6328642" y="7732848"/>
            <a:ext cx="549275" cy="2554605"/>
          </a:xfrm>
          <a:custGeom>
            <a:avLst/>
            <a:gdLst/>
            <a:ahLst/>
            <a:cxnLst/>
            <a:rect l="l" t="t" r="r" b="b"/>
            <a:pathLst>
              <a:path w="549275" h="2554604">
                <a:moveTo>
                  <a:pt x="549017" y="0"/>
                </a:moveTo>
                <a:lnTo>
                  <a:pt x="0" y="2554151"/>
                </a:lnTo>
              </a:path>
            </a:pathLst>
          </a:custGeom>
          <a:ln w="22694">
            <a:solidFill>
              <a:srgbClr val="ECF7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3075202" y="7732848"/>
            <a:ext cx="1520825" cy="2554605"/>
          </a:xfrm>
          <a:custGeom>
            <a:avLst/>
            <a:gdLst/>
            <a:ahLst/>
            <a:cxnLst/>
            <a:rect l="l" t="t" r="r" b="b"/>
            <a:pathLst>
              <a:path w="1520825" h="2554604">
                <a:moveTo>
                  <a:pt x="1520580" y="0"/>
                </a:moveTo>
                <a:lnTo>
                  <a:pt x="0" y="2554151"/>
                </a:lnTo>
              </a:path>
            </a:pathLst>
          </a:custGeom>
          <a:ln w="22692">
            <a:solidFill>
              <a:srgbClr val="ECF7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248143" y="8504952"/>
            <a:ext cx="16174719" cy="0"/>
          </a:xfrm>
          <a:custGeom>
            <a:avLst/>
            <a:gdLst/>
            <a:ahLst/>
            <a:cxnLst/>
            <a:rect l="l" t="t" r="r" b="b"/>
            <a:pathLst>
              <a:path w="16174719">
                <a:moveTo>
                  <a:pt x="0" y="0"/>
                </a:moveTo>
                <a:lnTo>
                  <a:pt x="16174449" y="0"/>
                </a:lnTo>
              </a:path>
            </a:pathLst>
          </a:custGeom>
          <a:ln w="22685">
            <a:solidFill>
              <a:srgbClr val="ECF7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0" y="9877546"/>
            <a:ext cx="18288000" cy="0"/>
          </a:xfrm>
          <a:custGeom>
            <a:avLst/>
            <a:gdLst/>
            <a:ahLst/>
            <a:cxnLst/>
            <a:rect l="l" t="t" r="r" b="b"/>
            <a:pathLst>
              <a:path w="18288000">
                <a:moveTo>
                  <a:pt x="0" y="0"/>
                </a:moveTo>
                <a:lnTo>
                  <a:pt x="18288000" y="0"/>
                </a:lnTo>
              </a:path>
            </a:pathLst>
          </a:custGeom>
          <a:ln w="22685">
            <a:solidFill>
              <a:srgbClr val="ECF7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0" y="2191885"/>
            <a:ext cx="1451610" cy="3803650"/>
          </a:xfrm>
          <a:custGeom>
            <a:avLst/>
            <a:gdLst/>
            <a:ahLst/>
            <a:cxnLst/>
            <a:rect l="l" t="t" r="r" b="b"/>
            <a:pathLst>
              <a:path w="1451610" h="3803650">
                <a:moveTo>
                  <a:pt x="0" y="3803469"/>
                </a:moveTo>
                <a:lnTo>
                  <a:pt x="1451264" y="2965122"/>
                </a:lnTo>
                <a:lnTo>
                  <a:pt x="1451264" y="232525"/>
                </a:lnTo>
                <a:lnTo>
                  <a:pt x="0" y="0"/>
                </a:lnTo>
              </a:path>
            </a:pathLst>
          </a:custGeom>
          <a:ln w="22693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17302988" y="8391070"/>
            <a:ext cx="985519" cy="939165"/>
          </a:xfrm>
          <a:custGeom>
            <a:avLst/>
            <a:gdLst/>
            <a:ahLst/>
            <a:cxnLst/>
            <a:rect l="l" t="t" r="r" b="b"/>
            <a:pathLst>
              <a:path w="985519" h="939165">
                <a:moveTo>
                  <a:pt x="0" y="0"/>
                </a:moveTo>
                <a:lnTo>
                  <a:pt x="985011" y="938607"/>
                </a:lnTo>
              </a:path>
            </a:pathLst>
          </a:custGeom>
          <a:ln w="22690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17152294" y="2287816"/>
            <a:ext cx="1136015" cy="3571240"/>
          </a:xfrm>
          <a:custGeom>
            <a:avLst/>
            <a:gdLst/>
            <a:ahLst/>
            <a:cxnLst/>
            <a:rect l="l" t="t" r="r" b="b"/>
            <a:pathLst>
              <a:path w="1136015" h="3571240">
                <a:moveTo>
                  <a:pt x="1135707" y="3570622"/>
                </a:moveTo>
                <a:lnTo>
                  <a:pt x="0" y="2914563"/>
                </a:lnTo>
                <a:lnTo>
                  <a:pt x="0" y="181966"/>
                </a:lnTo>
                <a:lnTo>
                  <a:pt x="1135707" y="0"/>
                </a:lnTo>
              </a:path>
            </a:pathLst>
          </a:custGeom>
          <a:ln w="22694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0" y="2352794"/>
            <a:ext cx="1365885" cy="3467100"/>
          </a:xfrm>
          <a:custGeom>
            <a:avLst/>
            <a:gdLst/>
            <a:ahLst/>
            <a:cxnLst/>
            <a:rect l="l" t="t" r="r" b="b"/>
            <a:pathLst>
              <a:path w="1365885" h="3467100">
                <a:moveTo>
                  <a:pt x="0" y="0"/>
                </a:moveTo>
                <a:lnTo>
                  <a:pt x="1365817" y="170185"/>
                </a:lnTo>
                <a:lnTo>
                  <a:pt x="1365817" y="2738651"/>
                </a:lnTo>
                <a:lnTo>
                  <a:pt x="0" y="3467069"/>
                </a:lnTo>
              </a:path>
            </a:pathLst>
          </a:custGeom>
          <a:ln w="22693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484907" y="2413181"/>
            <a:ext cx="0" cy="3148330"/>
          </a:xfrm>
          <a:custGeom>
            <a:avLst/>
            <a:gdLst/>
            <a:ahLst/>
            <a:cxnLst/>
            <a:rect l="l" t="t" r="r" b="b"/>
            <a:pathLst>
              <a:path h="3148329">
                <a:moveTo>
                  <a:pt x="0" y="0"/>
                </a:moveTo>
                <a:lnTo>
                  <a:pt x="0" y="3148084"/>
                </a:lnTo>
              </a:path>
            </a:pathLst>
          </a:custGeom>
          <a:ln w="22695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0" y="3788497"/>
            <a:ext cx="1365885" cy="265430"/>
          </a:xfrm>
          <a:custGeom>
            <a:avLst/>
            <a:gdLst/>
            <a:ahLst/>
            <a:cxnLst/>
            <a:rect l="l" t="t" r="r" b="b"/>
            <a:pathLst>
              <a:path w="1365885" h="265429">
                <a:moveTo>
                  <a:pt x="0" y="264946"/>
                </a:moveTo>
                <a:lnTo>
                  <a:pt x="1365817" y="0"/>
                </a:lnTo>
              </a:path>
            </a:pathLst>
          </a:custGeom>
          <a:ln w="22685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18118650" y="2454242"/>
            <a:ext cx="0" cy="3148330"/>
          </a:xfrm>
          <a:custGeom>
            <a:avLst/>
            <a:gdLst/>
            <a:ahLst/>
            <a:cxnLst/>
            <a:rect l="l" t="t" r="r" b="b"/>
            <a:pathLst>
              <a:path h="3148329">
                <a:moveTo>
                  <a:pt x="0" y="0"/>
                </a:moveTo>
                <a:lnTo>
                  <a:pt x="0" y="3148084"/>
                </a:lnTo>
              </a:path>
            </a:pathLst>
          </a:custGeom>
          <a:ln w="22695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17237741" y="3829558"/>
            <a:ext cx="1050290" cy="203835"/>
          </a:xfrm>
          <a:custGeom>
            <a:avLst/>
            <a:gdLst/>
            <a:ahLst/>
            <a:cxnLst/>
            <a:rect l="l" t="t" r="r" b="b"/>
            <a:pathLst>
              <a:path w="1050290" h="203835">
                <a:moveTo>
                  <a:pt x="1050260" y="203722"/>
                </a:moveTo>
                <a:lnTo>
                  <a:pt x="0" y="0"/>
                </a:lnTo>
              </a:path>
            </a:pathLst>
          </a:custGeom>
          <a:ln w="22685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17237741" y="2437492"/>
            <a:ext cx="1050290" cy="131445"/>
          </a:xfrm>
          <a:custGeom>
            <a:avLst/>
            <a:gdLst/>
            <a:ahLst/>
            <a:cxnLst/>
            <a:rect l="l" t="t" r="r" b="b"/>
            <a:pathLst>
              <a:path w="1050290" h="131444">
                <a:moveTo>
                  <a:pt x="0" y="130858"/>
                </a:moveTo>
                <a:lnTo>
                  <a:pt x="1050260" y="0"/>
                </a:lnTo>
              </a:path>
            </a:pathLst>
          </a:custGeom>
          <a:ln w="22685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17237741" y="2568351"/>
            <a:ext cx="1050290" cy="3128645"/>
          </a:xfrm>
          <a:custGeom>
            <a:avLst/>
            <a:gdLst/>
            <a:ahLst/>
            <a:cxnLst/>
            <a:rect l="l" t="t" r="r" b="b"/>
            <a:pathLst>
              <a:path w="1050290" h="3128645">
                <a:moveTo>
                  <a:pt x="1050260" y="3128560"/>
                </a:moveTo>
                <a:lnTo>
                  <a:pt x="0" y="2568466"/>
                </a:lnTo>
                <a:lnTo>
                  <a:pt x="0" y="0"/>
                </a:lnTo>
              </a:path>
            </a:pathLst>
          </a:custGeom>
          <a:ln w="22694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2036003" y="697354"/>
            <a:ext cx="14535785" cy="6997065"/>
          </a:xfrm>
          <a:custGeom>
            <a:avLst/>
            <a:gdLst/>
            <a:ahLst/>
            <a:cxnLst/>
            <a:rect l="l" t="t" r="r" b="b"/>
            <a:pathLst>
              <a:path w="14535785" h="6997065">
                <a:moveTo>
                  <a:pt x="14535637" y="6996814"/>
                </a:moveTo>
                <a:lnTo>
                  <a:pt x="0" y="6996814"/>
                </a:lnTo>
                <a:lnTo>
                  <a:pt x="14535637" y="0"/>
                </a:lnTo>
                <a:lnTo>
                  <a:pt x="14535637" y="6996814"/>
                </a:lnTo>
                <a:close/>
              </a:path>
            </a:pathLst>
          </a:custGeom>
          <a:solidFill>
            <a:srgbClr val="F5F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2036003" y="697354"/>
            <a:ext cx="14535785" cy="6997065"/>
          </a:xfrm>
          <a:custGeom>
            <a:avLst/>
            <a:gdLst/>
            <a:ahLst/>
            <a:cxnLst/>
            <a:rect l="l" t="t" r="r" b="b"/>
            <a:pathLst>
              <a:path w="14535785" h="6997065">
                <a:moveTo>
                  <a:pt x="0" y="0"/>
                </a:moveTo>
                <a:lnTo>
                  <a:pt x="14535637" y="0"/>
                </a:lnTo>
                <a:lnTo>
                  <a:pt x="14535637" y="6996814"/>
                </a:lnTo>
                <a:lnTo>
                  <a:pt x="0" y="6996814"/>
                </a:lnTo>
                <a:lnTo>
                  <a:pt x="0" y="0"/>
                </a:lnTo>
                <a:close/>
              </a:path>
            </a:pathLst>
          </a:custGeom>
          <a:ln w="22687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0" y="7285032"/>
            <a:ext cx="18288000" cy="2044064"/>
          </a:xfrm>
          <a:custGeom>
            <a:avLst/>
            <a:gdLst/>
            <a:ahLst/>
            <a:cxnLst/>
            <a:rect l="l" t="t" r="r" b="b"/>
            <a:pathLst>
              <a:path w="18288000" h="2044065">
                <a:moveTo>
                  <a:pt x="18288000" y="1595174"/>
                </a:moveTo>
                <a:lnTo>
                  <a:pt x="16571640" y="0"/>
                </a:lnTo>
                <a:lnTo>
                  <a:pt x="2036003" y="0"/>
                </a:lnTo>
                <a:lnTo>
                  <a:pt x="0" y="2043699"/>
                </a:lnTo>
              </a:path>
            </a:pathLst>
          </a:custGeom>
          <a:ln w="22685">
            <a:solidFill>
              <a:srgbClr val="002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2045058" y="704507"/>
            <a:ext cx="14516100" cy="6991350"/>
          </a:xfrm>
          <a:custGeom>
            <a:avLst/>
            <a:gdLst/>
            <a:ahLst/>
            <a:cxnLst/>
            <a:rect l="l" t="t" r="r" b="b"/>
            <a:pathLst>
              <a:path w="14516100" h="6991350">
                <a:moveTo>
                  <a:pt x="0" y="0"/>
                </a:moveTo>
                <a:lnTo>
                  <a:pt x="14516098" y="0"/>
                </a:lnTo>
                <a:lnTo>
                  <a:pt x="14516098" y="6991349"/>
                </a:lnTo>
                <a:lnTo>
                  <a:pt x="0" y="6991349"/>
                </a:lnTo>
                <a:lnTo>
                  <a:pt x="0" y="0"/>
                </a:lnTo>
                <a:close/>
              </a:path>
            </a:pathLst>
          </a:custGeom>
          <a:solidFill>
            <a:srgbClr val="F5F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12698660" y="5825483"/>
            <a:ext cx="2092325" cy="1428750"/>
          </a:xfrm>
          <a:custGeom>
            <a:avLst/>
            <a:gdLst/>
            <a:ahLst/>
            <a:cxnLst/>
            <a:rect l="l" t="t" r="r" b="b"/>
            <a:pathLst>
              <a:path w="2092325" h="1428750">
                <a:moveTo>
                  <a:pt x="724621" y="59295"/>
                </a:moveTo>
                <a:lnTo>
                  <a:pt x="770261" y="44613"/>
                </a:lnTo>
                <a:lnTo>
                  <a:pt x="816076" y="32059"/>
                </a:lnTo>
                <a:lnTo>
                  <a:pt x="861996" y="21611"/>
                </a:lnTo>
                <a:lnTo>
                  <a:pt x="907967" y="13241"/>
                </a:lnTo>
                <a:lnTo>
                  <a:pt x="953933" y="6922"/>
                </a:lnTo>
                <a:lnTo>
                  <a:pt x="999839" y="2627"/>
                </a:lnTo>
                <a:lnTo>
                  <a:pt x="1045630" y="328"/>
                </a:lnTo>
                <a:lnTo>
                  <a:pt x="1091250" y="0"/>
                </a:lnTo>
                <a:lnTo>
                  <a:pt x="1136645" y="1613"/>
                </a:lnTo>
                <a:lnTo>
                  <a:pt x="1181759" y="5142"/>
                </a:lnTo>
                <a:lnTo>
                  <a:pt x="1226536" y="10559"/>
                </a:lnTo>
                <a:lnTo>
                  <a:pt x="1270923" y="17836"/>
                </a:lnTo>
                <a:lnTo>
                  <a:pt x="1314864" y="26948"/>
                </a:lnTo>
                <a:lnTo>
                  <a:pt x="1358302" y="37866"/>
                </a:lnTo>
                <a:lnTo>
                  <a:pt x="1401184" y="50563"/>
                </a:lnTo>
                <a:lnTo>
                  <a:pt x="1443454" y="65013"/>
                </a:lnTo>
                <a:lnTo>
                  <a:pt x="1485057" y="81188"/>
                </a:lnTo>
                <a:lnTo>
                  <a:pt x="1525937" y="99061"/>
                </a:lnTo>
                <a:lnTo>
                  <a:pt x="1566039" y="118605"/>
                </a:lnTo>
                <a:lnTo>
                  <a:pt x="1605309" y="139792"/>
                </a:lnTo>
                <a:lnTo>
                  <a:pt x="1643691" y="162596"/>
                </a:lnTo>
                <a:lnTo>
                  <a:pt x="1681129" y="186989"/>
                </a:lnTo>
                <a:lnTo>
                  <a:pt x="1717570" y="212944"/>
                </a:lnTo>
                <a:lnTo>
                  <a:pt x="1752956" y="240434"/>
                </a:lnTo>
                <a:lnTo>
                  <a:pt x="1787233" y="269432"/>
                </a:lnTo>
                <a:lnTo>
                  <a:pt x="1820347" y="299911"/>
                </a:lnTo>
                <a:lnTo>
                  <a:pt x="1852241" y="331843"/>
                </a:lnTo>
                <a:lnTo>
                  <a:pt x="1882861" y="365201"/>
                </a:lnTo>
                <a:lnTo>
                  <a:pt x="1912151" y="399959"/>
                </a:lnTo>
                <a:lnTo>
                  <a:pt x="1940057" y="436088"/>
                </a:lnTo>
                <a:lnTo>
                  <a:pt x="1966522" y="473563"/>
                </a:lnTo>
                <a:lnTo>
                  <a:pt x="1991492" y="512355"/>
                </a:lnTo>
                <a:lnTo>
                  <a:pt x="2014911" y="552438"/>
                </a:lnTo>
                <a:lnTo>
                  <a:pt x="2036725" y="593784"/>
                </a:lnTo>
                <a:lnTo>
                  <a:pt x="2056878" y="636366"/>
                </a:lnTo>
                <a:lnTo>
                  <a:pt x="2075315" y="680157"/>
                </a:lnTo>
                <a:lnTo>
                  <a:pt x="2091980" y="725130"/>
                </a:lnTo>
                <a:lnTo>
                  <a:pt x="59371" y="1428391"/>
                </a:lnTo>
                <a:lnTo>
                  <a:pt x="44683" y="1382733"/>
                </a:lnTo>
                <a:lnTo>
                  <a:pt x="32126" y="1336908"/>
                </a:lnTo>
                <a:lnTo>
                  <a:pt x="21671" y="1290970"/>
                </a:lnTo>
                <a:lnTo>
                  <a:pt x="13293" y="1244975"/>
                </a:lnTo>
                <a:lnTo>
                  <a:pt x="6964" y="1198980"/>
                </a:lnTo>
                <a:lnTo>
                  <a:pt x="2656" y="1153038"/>
                </a:lnTo>
                <a:lnTo>
                  <a:pt x="344" y="1107207"/>
                </a:lnTo>
                <a:lnTo>
                  <a:pt x="0" y="1061542"/>
                </a:lnTo>
                <a:lnTo>
                  <a:pt x="1596" y="1016098"/>
                </a:lnTo>
                <a:lnTo>
                  <a:pt x="5106" y="970931"/>
                </a:lnTo>
                <a:lnTo>
                  <a:pt x="10504" y="926096"/>
                </a:lnTo>
                <a:lnTo>
                  <a:pt x="17761" y="881650"/>
                </a:lnTo>
                <a:lnTo>
                  <a:pt x="26851" y="837647"/>
                </a:lnTo>
                <a:lnTo>
                  <a:pt x="37746" y="794144"/>
                </a:lnTo>
                <a:lnTo>
                  <a:pt x="50421" y="751196"/>
                </a:lnTo>
                <a:lnTo>
                  <a:pt x="64847" y="708858"/>
                </a:lnTo>
                <a:lnTo>
                  <a:pt x="80998" y="667186"/>
                </a:lnTo>
                <a:lnTo>
                  <a:pt x="98847" y="626237"/>
                </a:lnTo>
                <a:lnTo>
                  <a:pt x="118367" y="586065"/>
                </a:lnTo>
                <a:lnTo>
                  <a:pt x="139530" y="546725"/>
                </a:lnTo>
                <a:lnTo>
                  <a:pt x="162310" y="508275"/>
                </a:lnTo>
                <a:lnTo>
                  <a:pt x="186679" y="470769"/>
                </a:lnTo>
                <a:lnTo>
                  <a:pt x="212612" y="434262"/>
                </a:lnTo>
                <a:lnTo>
                  <a:pt x="240079" y="398811"/>
                </a:lnTo>
                <a:lnTo>
                  <a:pt x="269056" y="364471"/>
                </a:lnTo>
                <a:lnTo>
                  <a:pt x="299514" y="331298"/>
                </a:lnTo>
                <a:lnTo>
                  <a:pt x="331426" y="299347"/>
                </a:lnTo>
                <a:lnTo>
                  <a:pt x="364766" y="268674"/>
                </a:lnTo>
                <a:lnTo>
                  <a:pt x="399507" y="239335"/>
                </a:lnTo>
                <a:lnTo>
                  <a:pt x="435621" y="211384"/>
                </a:lnTo>
                <a:lnTo>
                  <a:pt x="473082" y="184879"/>
                </a:lnTo>
                <a:lnTo>
                  <a:pt x="511862" y="159874"/>
                </a:lnTo>
                <a:lnTo>
                  <a:pt x="551934" y="136424"/>
                </a:lnTo>
                <a:lnTo>
                  <a:pt x="593272" y="114587"/>
                </a:lnTo>
                <a:lnTo>
                  <a:pt x="635848" y="94416"/>
                </a:lnTo>
                <a:lnTo>
                  <a:pt x="679635" y="75969"/>
                </a:lnTo>
                <a:lnTo>
                  <a:pt x="724621" y="59295"/>
                </a:lnTo>
                <a:close/>
              </a:path>
            </a:pathLst>
          </a:custGeom>
          <a:solidFill>
            <a:srgbClr val="1C7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14248134" y="5513247"/>
            <a:ext cx="135255" cy="968375"/>
          </a:xfrm>
          <a:custGeom>
            <a:avLst/>
            <a:gdLst/>
            <a:ahLst/>
            <a:cxnLst/>
            <a:rect l="l" t="t" r="r" b="b"/>
            <a:pathLst>
              <a:path w="135255" h="968375">
                <a:moveTo>
                  <a:pt x="0" y="968185"/>
                </a:moveTo>
                <a:lnTo>
                  <a:pt x="0" y="0"/>
                </a:lnTo>
                <a:lnTo>
                  <a:pt x="134937" y="0"/>
                </a:lnTo>
                <a:lnTo>
                  <a:pt x="134937" y="968185"/>
                </a:lnTo>
                <a:lnTo>
                  <a:pt x="0" y="968185"/>
                </a:lnTo>
                <a:close/>
              </a:path>
            </a:pathLst>
          </a:custGeom>
          <a:solidFill>
            <a:srgbClr val="F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13910791" y="5513247"/>
            <a:ext cx="135255" cy="968375"/>
          </a:xfrm>
          <a:custGeom>
            <a:avLst/>
            <a:gdLst/>
            <a:ahLst/>
            <a:cxnLst/>
            <a:rect l="l" t="t" r="r" b="b"/>
            <a:pathLst>
              <a:path w="135255" h="968375">
                <a:moveTo>
                  <a:pt x="0" y="968185"/>
                </a:moveTo>
                <a:lnTo>
                  <a:pt x="0" y="0"/>
                </a:lnTo>
                <a:lnTo>
                  <a:pt x="134937" y="0"/>
                </a:lnTo>
                <a:lnTo>
                  <a:pt x="134937" y="968185"/>
                </a:lnTo>
                <a:lnTo>
                  <a:pt x="0" y="968185"/>
                </a:lnTo>
                <a:close/>
              </a:path>
            </a:pathLst>
          </a:custGeom>
          <a:solidFill>
            <a:srgbClr val="F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13573447" y="5513247"/>
            <a:ext cx="135255" cy="968375"/>
          </a:xfrm>
          <a:custGeom>
            <a:avLst/>
            <a:gdLst/>
            <a:ahLst/>
            <a:cxnLst/>
            <a:rect l="l" t="t" r="r" b="b"/>
            <a:pathLst>
              <a:path w="135255" h="968375">
                <a:moveTo>
                  <a:pt x="0" y="968185"/>
                </a:moveTo>
                <a:lnTo>
                  <a:pt x="0" y="0"/>
                </a:lnTo>
                <a:lnTo>
                  <a:pt x="134937" y="0"/>
                </a:lnTo>
                <a:lnTo>
                  <a:pt x="134937" y="968185"/>
                </a:lnTo>
                <a:lnTo>
                  <a:pt x="0" y="968185"/>
                </a:lnTo>
                <a:close/>
              </a:path>
            </a:pathLst>
          </a:custGeom>
          <a:solidFill>
            <a:srgbClr val="F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14637621" y="688998"/>
            <a:ext cx="1914525" cy="1914525"/>
          </a:xfrm>
          <a:custGeom>
            <a:avLst/>
            <a:gdLst/>
            <a:ahLst/>
            <a:cxnLst/>
            <a:rect l="l" t="t" r="r" b="b"/>
            <a:pathLst>
              <a:path w="1914525" h="1914525">
                <a:moveTo>
                  <a:pt x="852537" y="1914520"/>
                </a:moveTo>
                <a:lnTo>
                  <a:pt x="0" y="1914520"/>
                </a:lnTo>
                <a:lnTo>
                  <a:pt x="606" y="1865863"/>
                </a:lnTo>
                <a:lnTo>
                  <a:pt x="2415" y="1817504"/>
                </a:lnTo>
                <a:lnTo>
                  <a:pt x="5413" y="1769459"/>
                </a:lnTo>
                <a:lnTo>
                  <a:pt x="9585" y="1721741"/>
                </a:lnTo>
                <a:lnTo>
                  <a:pt x="14916" y="1674365"/>
                </a:lnTo>
                <a:lnTo>
                  <a:pt x="21394" y="1627345"/>
                </a:lnTo>
                <a:lnTo>
                  <a:pt x="29002" y="1580695"/>
                </a:lnTo>
                <a:lnTo>
                  <a:pt x="37727" y="1534430"/>
                </a:lnTo>
                <a:lnTo>
                  <a:pt x="47555" y="1488564"/>
                </a:lnTo>
                <a:lnTo>
                  <a:pt x="58471" y="1443112"/>
                </a:lnTo>
                <a:lnTo>
                  <a:pt x="70460" y="1398088"/>
                </a:lnTo>
                <a:lnTo>
                  <a:pt x="83509" y="1353506"/>
                </a:lnTo>
                <a:lnTo>
                  <a:pt x="97603" y="1309380"/>
                </a:lnTo>
                <a:lnTo>
                  <a:pt x="112727" y="1265725"/>
                </a:lnTo>
                <a:lnTo>
                  <a:pt x="128868" y="1222556"/>
                </a:lnTo>
                <a:lnTo>
                  <a:pt x="146011" y="1179886"/>
                </a:lnTo>
                <a:lnTo>
                  <a:pt x="164142" y="1137731"/>
                </a:lnTo>
                <a:lnTo>
                  <a:pt x="183245" y="1096103"/>
                </a:lnTo>
                <a:lnTo>
                  <a:pt x="203308" y="1055018"/>
                </a:lnTo>
                <a:lnTo>
                  <a:pt x="224315" y="1014491"/>
                </a:lnTo>
                <a:lnTo>
                  <a:pt x="246252" y="974534"/>
                </a:lnTo>
                <a:lnTo>
                  <a:pt x="269106" y="935164"/>
                </a:lnTo>
                <a:lnTo>
                  <a:pt x="292861" y="896393"/>
                </a:lnTo>
                <a:lnTo>
                  <a:pt x="317502" y="858237"/>
                </a:lnTo>
                <a:lnTo>
                  <a:pt x="343017" y="820710"/>
                </a:lnTo>
                <a:lnTo>
                  <a:pt x="369390" y="783825"/>
                </a:lnTo>
                <a:lnTo>
                  <a:pt x="396607" y="747599"/>
                </a:lnTo>
                <a:lnTo>
                  <a:pt x="424654" y="712044"/>
                </a:lnTo>
                <a:lnTo>
                  <a:pt x="453517" y="677175"/>
                </a:lnTo>
                <a:lnTo>
                  <a:pt x="483180" y="643007"/>
                </a:lnTo>
                <a:lnTo>
                  <a:pt x="513630" y="609554"/>
                </a:lnTo>
                <a:lnTo>
                  <a:pt x="544853" y="576830"/>
                </a:lnTo>
                <a:lnTo>
                  <a:pt x="576833" y="544850"/>
                </a:lnTo>
                <a:lnTo>
                  <a:pt x="609557" y="513628"/>
                </a:lnTo>
                <a:lnTo>
                  <a:pt x="643010" y="483178"/>
                </a:lnTo>
                <a:lnTo>
                  <a:pt x="677178" y="453515"/>
                </a:lnTo>
                <a:lnTo>
                  <a:pt x="712047" y="424653"/>
                </a:lnTo>
                <a:lnTo>
                  <a:pt x="747602" y="396606"/>
                </a:lnTo>
                <a:lnTo>
                  <a:pt x="783829" y="369389"/>
                </a:lnTo>
                <a:lnTo>
                  <a:pt x="820713" y="343016"/>
                </a:lnTo>
                <a:lnTo>
                  <a:pt x="858240" y="317501"/>
                </a:lnTo>
                <a:lnTo>
                  <a:pt x="896396" y="292859"/>
                </a:lnTo>
                <a:lnTo>
                  <a:pt x="935167" y="269104"/>
                </a:lnTo>
                <a:lnTo>
                  <a:pt x="974538" y="246251"/>
                </a:lnTo>
                <a:lnTo>
                  <a:pt x="1014494" y="224314"/>
                </a:lnTo>
                <a:lnTo>
                  <a:pt x="1055022" y="203307"/>
                </a:lnTo>
                <a:lnTo>
                  <a:pt x="1096107" y="183244"/>
                </a:lnTo>
                <a:lnTo>
                  <a:pt x="1137735" y="164141"/>
                </a:lnTo>
                <a:lnTo>
                  <a:pt x="1179890" y="146010"/>
                </a:lnTo>
                <a:lnTo>
                  <a:pt x="1222560" y="128868"/>
                </a:lnTo>
                <a:lnTo>
                  <a:pt x="1265730" y="112727"/>
                </a:lnTo>
                <a:lnTo>
                  <a:pt x="1309384" y="97602"/>
                </a:lnTo>
                <a:lnTo>
                  <a:pt x="1353510" y="83508"/>
                </a:lnTo>
                <a:lnTo>
                  <a:pt x="1398092" y="70460"/>
                </a:lnTo>
                <a:lnTo>
                  <a:pt x="1443117" y="58470"/>
                </a:lnTo>
                <a:lnTo>
                  <a:pt x="1488569" y="47555"/>
                </a:lnTo>
                <a:lnTo>
                  <a:pt x="1534435" y="37727"/>
                </a:lnTo>
                <a:lnTo>
                  <a:pt x="1580700" y="29002"/>
                </a:lnTo>
                <a:lnTo>
                  <a:pt x="1627349" y="21393"/>
                </a:lnTo>
                <a:lnTo>
                  <a:pt x="1674369" y="14916"/>
                </a:lnTo>
                <a:lnTo>
                  <a:pt x="1721746" y="9584"/>
                </a:lnTo>
                <a:lnTo>
                  <a:pt x="1769464" y="5413"/>
                </a:lnTo>
                <a:lnTo>
                  <a:pt x="1817509" y="2415"/>
                </a:lnTo>
                <a:lnTo>
                  <a:pt x="1865867" y="606"/>
                </a:lnTo>
                <a:lnTo>
                  <a:pt x="1914524" y="0"/>
                </a:lnTo>
                <a:lnTo>
                  <a:pt x="1914524" y="852528"/>
                </a:lnTo>
                <a:lnTo>
                  <a:pt x="1865913" y="853621"/>
                </a:lnTo>
                <a:lnTo>
                  <a:pt x="1817863" y="856868"/>
                </a:lnTo>
                <a:lnTo>
                  <a:pt x="1770420" y="862223"/>
                </a:lnTo>
                <a:lnTo>
                  <a:pt x="1723632" y="869638"/>
                </a:lnTo>
                <a:lnTo>
                  <a:pt x="1677546" y="879067"/>
                </a:lnTo>
                <a:lnTo>
                  <a:pt x="1632208" y="890463"/>
                </a:lnTo>
                <a:lnTo>
                  <a:pt x="1587665" y="903780"/>
                </a:lnTo>
                <a:lnTo>
                  <a:pt x="1543965" y="918969"/>
                </a:lnTo>
                <a:lnTo>
                  <a:pt x="1501153" y="935985"/>
                </a:lnTo>
                <a:lnTo>
                  <a:pt x="1459277" y="954780"/>
                </a:lnTo>
                <a:lnTo>
                  <a:pt x="1418385" y="975308"/>
                </a:lnTo>
                <a:lnTo>
                  <a:pt x="1378521" y="997521"/>
                </a:lnTo>
                <a:lnTo>
                  <a:pt x="1339734" y="1021374"/>
                </a:lnTo>
                <a:lnTo>
                  <a:pt x="1302071" y="1046818"/>
                </a:lnTo>
                <a:lnTo>
                  <a:pt x="1265578" y="1073808"/>
                </a:lnTo>
                <a:lnTo>
                  <a:pt x="1230302" y="1102296"/>
                </a:lnTo>
                <a:lnTo>
                  <a:pt x="1196289" y="1132235"/>
                </a:lnTo>
                <a:lnTo>
                  <a:pt x="1163588" y="1163579"/>
                </a:lnTo>
                <a:lnTo>
                  <a:pt x="1132244" y="1196280"/>
                </a:lnTo>
                <a:lnTo>
                  <a:pt x="1102305" y="1230293"/>
                </a:lnTo>
                <a:lnTo>
                  <a:pt x="1073817" y="1265569"/>
                </a:lnTo>
                <a:lnTo>
                  <a:pt x="1046828" y="1302063"/>
                </a:lnTo>
                <a:lnTo>
                  <a:pt x="1021383" y="1339726"/>
                </a:lnTo>
                <a:lnTo>
                  <a:pt x="997531" y="1378513"/>
                </a:lnTo>
                <a:lnTo>
                  <a:pt x="975317" y="1418377"/>
                </a:lnTo>
                <a:lnTo>
                  <a:pt x="954789" y="1459270"/>
                </a:lnTo>
                <a:lnTo>
                  <a:pt x="935994" y="1501146"/>
                </a:lnTo>
                <a:lnTo>
                  <a:pt x="918979" y="1543957"/>
                </a:lnTo>
                <a:lnTo>
                  <a:pt x="903789" y="1587658"/>
                </a:lnTo>
                <a:lnTo>
                  <a:pt x="890473" y="1632201"/>
                </a:lnTo>
                <a:lnTo>
                  <a:pt x="879077" y="1677539"/>
                </a:lnTo>
                <a:lnTo>
                  <a:pt x="869648" y="1723626"/>
                </a:lnTo>
                <a:lnTo>
                  <a:pt x="862232" y="1770414"/>
                </a:lnTo>
                <a:lnTo>
                  <a:pt x="856877" y="1817857"/>
                </a:lnTo>
                <a:lnTo>
                  <a:pt x="853630" y="1865908"/>
                </a:lnTo>
                <a:lnTo>
                  <a:pt x="852537" y="1914520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13169022" y="1104040"/>
            <a:ext cx="2580005" cy="2701290"/>
          </a:xfrm>
          <a:custGeom>
            <a:avLst/>
            <a:gdLst/>
            <a:ahLst/>
            <a:cxnLst/>
            <a:rect l="l" t="t" r="r" b="b"/>
            <a:pathLst>
              <a:path w="2580005" h="2701290">
                <a:moveTo>
                  <a:pt x="0" y="0"/>
                </a:moveTo>
                <a:lnTo>
                  <a:pt x="2579663" y="0"/>
                </a:lnTo>
                <a:lnTo>
                  <a:pt x="2579663" y="2700724"/>
                </a:lnTo>
                <a:lnTo>
                  <a:pt x="0" y="27007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13316849" y="1253152"/>
            <a:ext cx="2282825" cy="2404110"/>
          </a:xfrm>
          <a:custGeom>
            <a:avLst/>
            <a:gdLst/>
            <a:ahLst/>
            <a:cxnLst/>
            <a:rect l="l" t="t" r="r" b="b"/>
            <a:pathLst>
              <a:path w="2282825" h="2404110">
                <a:moveTo>
                  <a:pt x="0" y="0"/>
                </a:moveTo>
                <a:lnTo>
                  <a:pt x="2282602" y="0"/>
                </a:lnTo>
                <a:lnTo>
                  <a:pt x="2282602" y="2403906"/>
                </a:lnTo>
                <a:lnTo>
                  <a:pt x="0" y="24039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8135719" y="4012426"/>
            <a:ext cx="2440940" cy="2442845"/>
          </a:xfrm>
          <a:custGeom>
            <a:avLst/>
            <a:gdLst/>
            <a:ahLst/>
            <a:cxnLst/>
            <a:rect l="l" t="t" r="r" b="b"/>
            <a:pathLst>
              <a:path w="2440940" h="2442845">
                <a:moveTo>
                  <a:pt x="1220388" y="2442593"/>
                </a:moveTo>
                <a:lnTo>
                  <a:pt x="1172608" y="2441666"/>
                </a:lnTo>
                <a:lnTo>
                  <a:pt x="1125283" y="2438908"/>
                </a:lnTo>
                <a:lnTo>
                  <a:pt x="1078446" y="2434352"/>
                </a:lnTo>
                <a:lnTo>
                  <a:pt x="1032133" y="2428035"/>
                </a:lnTo>
                <a:lnTo>
                  <a:pt x="986377" y="2419988"/>
                </a:lnTo>
                <a:lnTo>
                  <a:pt x="941213" y="2410248"/>
                </a:lnTo>
                <a:lnTo>
                  <a:pt x="896676" y="2398848"/>
                </a:lnTo>
                <a:lnTo>
                  <a:pt x="852800" y="2385822"/>
                </a:lnTo>
                <a:lnTo>
                  <a:pt x="809620" y="2371205"/>
                </a:lnTo>
                <a:lnTo>
                  <a:pt x="767169" y="2355031"/>
                </a:lnTo>
                <a:lnTo>
                  <a:pt x="725482" y="2337334"/>
                </a:lnTo>
                <a:lnTo>
                  <a:pt x="684594" y="2318148"/>
                </a:lnTo>
                <a:lnTo>
                  <a:pt x="644539" y="2297508"/>
                </a:lnTo>
                <a:lnTo>
                  <a:pt x="605351" y="2275449"/>
                </a:lnTo>
                <a:lnTo>
                  <a:pt x="567065" y="2252003"/>
                </a:lnTo>
                <a:lnTo>
                  <a:pt x="529716" y="2227206"/>
                </a:lnTo>
                <a:lnTo>
                  <a:pt x="493337" y="2201092"/>
                </a:lnTo>
                <a:lnTo>
                  <a:pt x="457963" y="2173695"/>
                </a:lnTo>
                <a:lnTo>
                  <a:pt x="423629" y="2145049"/>
                </a:lnTo>
                <a:lnTo>
                  <a:pt x="390368" y="2115189"/>
                </a:lnTo>
                <a:lnTo>
                  <a:pt x="358216" y="2084149"/>
                </a:lnTo>
                <a:lnTo>
                  <a:pt x="327207" y="2051963"/>
                </a:lnTo>
                <a:lnTo>
                  <a:pt x="297375" y="2018665"/>
                </a:lnTo>
                <a:lnTo>
                  <a:pt x="268754" y="1984291"/>
                </a:lnTo>
                <a:lnTo>
                  <a:pt x="241380" y="1948873"/>
                </a:lnTo>
                <a:lnTo>
                  <a:pt x="215286" y="1912446"/>
                </a:lnTo>
                <a:lnTo>
                  <a:pt x="190506" y="1875045"/>
                </a:lnTo>
                <a:lnTo>
                  <a:pt x="167076" y="1836703"/>
                </a:lnTo>
                <a:lnTo>
                  <a:pt x="145030" y="1797456"/>
                </a:lnTo>
                <a:lnTo>
                  <a:pt x="124402" y="1757337"/>
                </a:lnTo>
                <a:lnTo>
                  <a:pt x="105226" y="1716380"/>
                </a:lnTo>
                <a:lnTo>
                  <a:pt x="87537" y="1674620"/>
                </a:lnTo>
                <a:lnTo>
                  <a:pt x="71370" y="1632092"/>
                </a:lnTo>
                <a:lnTo>
                  <a:pt x="56758" y="1588828"/>
                </a:lnTo>
                <a:lnTo>
                  <a:pt x="43736" y="1544865"/>
                </a:lnTo>
                <a:lnTo>
                  <a:pt x="32339" y="1500235"/>
                </a:lnTo>
                <a:lnTo>
                  <a:pt x="22601" y="1454974"/>
                </a:lnTo>
                <a:lnTo>
                  <a:pt x="14556" y="1409115"/>
                </a:lnTo>
                <a:lnTo>
                  <a:pt x="8239" y="1362692"/>
                </a:lnTo>
                <a:lnTo>
                  <a:pt x="3685" y="1315741"/>
                </a:lnTo>
                <a:lnTo>
                  <a:pt x="926" y="1268295"/>
                </a:lnTo>
                <a:lnTo>
                  <a:pt x="0" y="1220388"/>
                </a:lnTo>
                <a:lnTo>
                  <a:pt x="926" y="1172608"/>
                </a:lnTo>
                <a:lnTo>
                  <a:pt x="3685" y="1125283"/>
                </a:lnTo>
                <a:lnTo>
                  <a:pt x="8239" y="1078446"/>
                </a:lnTo>
                <a:lnTo>
                  <a:pt x="14556" y="1032133"/>
                </a:lnTo>
                <a:lnTo>
                  <a:pt x="22601" y="986377"/>
                </a:lnTo>
                <a:lnTo>
                  <a:pt x="32339" y="941213"/>
                </a:lnTo>
                <a:lnTo>
                  <a:pt x="43736" y="896676"/>
                </a:lnTo>
                <a:lnTo>
                  <a:pt x="56758" y="852800"/>
                </a:lnTo>
                <a:lnTo>
                  <a:pt x="71370" y="809620"/>
                </a:lnTo>
                <a:lnTo>
                  <a:pt x="87537" y="767169"/>
                </a:lnTo>
                <a:lnTo>
                  <a:pt x="105226" y="725482"/>
                </a:lnTo>
                <a:lnTo>
                  <a:pt x="124402" y="684594"/>
                </a:lnTo>
                <a:lnTo>
                  <a:pt x="145030" y="644539"/>
                </a:lnTo>
                <a:lnTo>
                  <a:pt x="167077" y="605351"/>
                </a:lnTo>
                <a:lnTo>
                  <a:pt x="190507" y="567065"/>
                </a:lnTo>
                <a:lnTo>
                  <a:pt x="215286" y="529716"/>
                </a:lnTo>
                <a:lnTo>
                  <a:pt x="241380" y="493337"/>
                </a:lnTo>
                <a:lnTo>
                  <a:pt x="268754" y="457963"/>
                </a:lnTo>
                <a:lnTo>
                  <a:pt x="297375" y="423629"/>
                </a:lnTo>
                <a:lnTo>
                  <a:pt x="327207" y="390368"/>
                </a:lnTo>
                <a:lnTo>
                  <a:pt x="358216" y="358216"/>
                </a:lnTo>
                <a:lnTo>
                  <a:pt x="390368" y="327207"/>
                </a:lnTo>
                <a:lnTo>
                  <a:pt x="423629" y="297375"/>
                </a:lnTo>
                <a:lnTo>
                  <a:pt x="457963" y="268754"/>
                </a:lnTo>
                <a:lnTo>
                  <a:pt x="493337" y="241380"/>
                </a:lnTo>
                <a:lnTo>
                  <a:pt x="529716" y="215286"/>
                </a:lnTo>
                <a:lnTo>
                  <a:pt x="567065" y="190507"/>
                </a:lnTo>
                <a:lnTo>
                  <a:pt x="605351" y="167077"/>
                </a:lnTo>
                <a:lnTo>
                  <a:pt x="644539" y="145030"/>
                </a:lnTo>
                <a:lnTo>
                  <a:pt x="684594" y="124402"/>
                </a:lnTo>
                <a:lnTo>
                  <a:pt x="725482" y="105226"/>
                </a:lnTo>
                <a:lnTo>
                  <a:pt x="767169" y="87537"/>
                </a:lnTo>
                <a:lnTo>
                  <a:pt x="809620" y="71370"/>
                </a:lnTo>
                <a:lnTo>
                  <a:pt x="852800" y="56758"/>
                </a:lnTo>
                <a:lnTo>
                  <a:pt x="896676" y="43736"/>
                </a:lnTo>
                <a:lnTo>
                  <a:pt x="941213" y="32339"/>
                </a:lnTo>
                <a:lnTo>
                  <a:pt x="986377" y="22601"/>
                </a:lnTo>
                <a:lnTo>
                  <a:pt x="1032133" y="14556"/>
                </a:lnTo>
                <a:lnTo>
                  <a:pt x="1078446" y="8239"/>
                </a:lnTo>
                <a:lnTo>
                  <a:pt x="1125283" y="3685"/>
                </a:lnTo>
                <a:lnTo>
                  <a:pt x="1172608" y="926"/>
                </a:lnTo>
                <a:lnTo>
                  <a:pt x="1220388" y="0"/>
                </a:lnTo>
                <a:lnTo>
                  <a:pt x="1268292" y="926"/>
                </a:lnTo>
                <a:lnTo>
                  <a:pt x="1315729" y="3685"/>
                </a:lnTo>
                <a:lnTo>
                  <a:pt x="1362666" y="8239"/>
                </a:lnTo>
                <a:lnTo>
                  <a:pt x="1409068" y="14556"/>
                </a:lnTo>
                <a:lnTo>
                  <a:pt x="1454903" y="22601"/>
                </a:lnTo>
                <a:lnTo>
                  <a:pt x="1500135" y="32339"/>
                </a:lnTo>
                <a:lnTo>
                  <a:pt x="1544730" y="43736"/>
                </a:lnTo>
                <a:lnTo>
                  <a:pt x="1588656" y="56758"/>
                </a:lnTo>
                <a:lnTo>
                  <a:pt x="1631877" y="71370"/>
                </a:lnTo>
                <a:lnTo>
                  <a:pt x="1674361" y="87537"/>
                </a:lnTo>
                <a:lnTo>
                  <a:pt x="1716072" y="105226"/>
                </a:lnTo>
                <a:lnTo>
                  <a:pt x="1756977" y="124402"/>
                </a:lnTo>
                <a:lnTo>
                  <a:pt x="1797041" y="145030"/>
                </a:lnTo>
                <a:lnTo>
                  <a:pt x="1836232" y="167077"/>
                </a:lnTo>
                <a:lnTo>
                  <a:pt x="1874515" y="190507"/>
                </a:lnTo>
                <a:lnTo>
                  <a:pt x="1911856" y="215286"/>
                </a:lnTo>
                <a:lnTo>
                  <a:pt x="1948221" y="241380"/>
                </a:lnTo>
                <a:lnTo>
                  <a:pt x="1983576" y="268754"/>
                </a:lnTo>
                <a:lnTo>
                  <a:pt x="2017887" y="297375"/>
                </a:lnTo>
                <a:lnTo>
                  <a:pt x="2051120" y="327207"/>
                </a:lnTo>
                <a:lnTo>
                  <a:pt x="2083241" y="358216"/>
                </a:lnTo>
                <a:lnTo>
                  <a:pt x="2114216" y="390368"/>
                </a:lnTo>
                <a:lnTo>
                  <a:pt x="2144012" y="423629"/>
                </a:lnTo>
                <a:lnTo>
                  <a:pt x="2172594" y="457963"/>
                </a:lnTo>
                <a:lnTo>
                  <a:pt x="2199928" y="493337"/>
                </a:lnTo>
                <a:lnTo>
                  <a:pt x="2225980" y="529716"/>
                </a:lnTo>
                <a:lnTo>
                  <a:pt x="2250716" y="567065"/>
                </a:lnTo>
                <a:lnTo>
                  <a:pt x="2274103" y="605351"/>
                </a:lnTo>
                <a:lnTo>
                  <a:pt x="2296106" y="644539"/>
                </a:lnTo>
                <a:lnTo>
                  <a:pt x="2310189" y="671940"/>
                </a:lnTo>
                <a:lnTo>
                  <a:pt x="1220388" y="671940"/>
                </a:lnTo>
                <a:lnTo>
                  <a:pt x="1173269" y="673964"/>
                </a:lnTo>
                <a:lnTo>
                  <a:pt x="1127224" y="679925"/>
                </a:lnTo>
                <a:lnTo>
                  <a:pt x="1082421" y="689654"/>
                </a:lnTo>
                <a:lnTo>
                  <a:pt x="1039029" y="702983"/>
                </a:lnTo>
                <a:lnTo>
                  <a:pt x="997216" y="719744"/>
                </a:lnTo>
                <a:lnTo>
                  <a:pt x="957151" y="739767"/>
                </a:lnTo>
                <a:lnTo>
                  <a:pt x="919001" y="762885"/>
                </a:lnTo>
                <a:lnTo>
                  <a:pt x="882936" y="788930"/>
                </a:lnTo>
                <a:lnTo>
                  <a:pt x="849123" y="817732"/>
                </a:lnTo>
                <a:lnTo>
                  <a:pt x="817732" y="849123"/>
                </a:lnTo>
                <a:lnTo>
                  <a:pt x="788930" y="882936"/>
                </a:lnTo>
                <a:lnTo>
                  <a:pt x="762885" y="919001"/>
                </a:lnTo>
                <a:lnTo>
                  <a:pt x="739767" y="957151"/>
                </a:lnTo>
                <a:lnTo>
                  <a:pt x="719744" y="997216"/>
                </a:lnTo>
                <a:lnTo>
                  <a:pt x="702983" y="1039029"/>
                </a:lnTo>
                <a:lnTo>
                  <a:pt x="689654" y="1082421"/>
                </a:lnTo>
                <a:lnTo>
                  <a:pt x="679925" y="1127224"/>
                </a:lnTo>
                <a:lnTo>
                  <a:pt x="673964" y="1173269"/>
                </a:lnTo>
                <a:lnTo>
                  <a:pt x="671940" y="1220388"/>
                </a:lnTo>
                <a:lnTo>
                  <a:pt x="673964" y="1267507"/>
                </a:lnTo>
                <a:lnTo>
                  <a:pt x="679925" y="1313552"/>
                </a:lnTo>
                <a:lnTo>
                  <a:pt x="689654" y="1358355"/>
                </a:lnTo>
                <a:lnTo>
                  <a:pt x="702983" y="1401747"/>
                </a:lnTo>
                <a:lnTo>
                  <a:pt x="719744" y="1443560"/>
                </a:lnTo>
                <a:lnTo>
                  <a:pt x="739767" y="1483625"/>
                </a:lnTo>
                <a:lnTo>
                  <a:pt x="762885" y="1521775"/>
                </a:lnTo>
                <a:lnTo>
                  <a:pt x="788930" y="1557840"/>
                </a:lnTo>
                <a:lnTo>
                  <a:pt x="817732" y="1591653"/>
                </a:lnTo>
                <a:lnTo>
                  <a:pt x="849123" y="1623044"/>
                </a:lnTo>
                <a:lnTo>
                  <a:pt x="882936" y="1651846"/>
                </a:lnTo>
                <a:lnTo>
                  <a:pt x="919001" y="1677891"/>
                </a:lnTo>
                <a:lnTo>
                  <a:pt x="957151" y="1701009"/>
                </a:lnTo>
                <a:lnTo>
                  <a:pt x="997216" y="1721032"/>
                </a:lnTo>
                <a:lnTo>
                  <a:pt x="1039029" y="1737793"/>
                </a:lnTo>
                <a:lnTo>
                  <a:pt x="1082421" y="1751122"/>
                </a:lnTo>
                <a:lnTo>
                  <a:pt x="1127224" y="1760851"/>
                </a:lnTo>
                <a:lnTo>
                  <a:pt x="1173269" y="1766812"/>
                </a:lnTo>
                <a:lnTo>
                  <a:pt x="1220388" y="1768836"/>
                </a:lnTo>
                <a:lnTo>
                  <a:pt x="2311588" y="1768836"/>
                </a:lnTo>
                <a:lnTo>
                  <a:pt x="2296910" y="1797456"/>
                </a:lnTo>
                <a:lnTo>
                  <a:pt x="2274910" y="1836703"/>
                </a:lnTo>
                <a:lnTo>
                  <a:pt x="2251520" y="1875045"/>
                </a:lnTo>
                <a:lnTo>
                  <a:pt x="2226775" y="1912446"/>
                </a:lnTo>
                <a:lnTo>
                  <a:pt x="2200709" y="1948873"/>
                </a:lnTo>
                <a:lnTo>
                  <a:pt x="2173356" y="1984291"/>
                </a:lnTo>
                <a:lnTo>
                  <a:pt x="2144751" y="2018665"/>
                </a:lnTo>
                <a:lnTo>
                  <a:pt x="2114928" y="2051963"/>
                </a:lnTo>
                <a:lnTo>
                  <a:pt x="2083922" y="2084149"/>
                </a:lnTo>
                <a:lnTo>
                  <a:pt x="2051767" y="2115189"/>
                </a:lnTo>
                <a:lnTo>
                  <a:pt x="2018497" y="2145049"/>
                </a:lnTo>
                <a:lnTo>
                  <a:pt x="1984147" y="2173695"/>
                </a:lnTo>
                <a:lnTo>
                  <a:pt x="1948752" y="2201092"/>
                </a:lnTo>
                <a:lnTo>
                  <a:pt x="1912345" y="2227206"/>
                </a:lnTo>
                <a:lnTo>
                  <a:pt x="1874962" y="2252003"/>
                </a:lnTo>
                <a:lnTo>
                  <a:pt x="1836636" y="2275449"/>
                </a:lnTo>
                <a:lnTo>
                  <a:pt x="1797402" y="2297508"/>
                </a:lnTo>
                <a:lnTo>
                  <a:pt x="1757294" y="2318148"/>
                </a:lnTo>
                <a:lnTo>
                  <a:pt x="1716347" y="2337334"/>
                </a:lnTo>
                <a:lnTo>
                  <a:pt x="1674596" y="2355031"/>
                </a:lnTo>
                <a:lnTo>
                  <a:pt x="1632074" y="2371205"/>
                </a:lnTo>
                <a:lnTo>
                  <a:pt x="1588816" y="2385822"/>
                </a:lnTo>
                <a:lnTo>
                  <a:pt x="1544856" y="2398848"/>
                </a:lnTo>
                <a:lnTo>
                  <a:pt x="1500230" y="2410248"/>
                </a:lnTo>
                <a:lnTo>
                  <a:pt x="1454971" y="2419988"/>
                </a:lnTo>
                <a:lnTo>
                  <a:pt x="1409113" y="2428035"/>
                </a:lnTo>
                <a:lnTo>
                  <a:pt x="1362692" y="2434352"/>
                </a:lnTo>
                <a:lnTo>
                  <a:pt x="1315741" y="2438908"/>
                </a:lnTo>
                <a:lnTo>
                  <a:pt x="1268295" y="2441666"/>
                </a:lnTo>
                <a:lnTo>
                  <a:pt x="1220388" y="2442593"/>
                </a:lnTo>
                <a:close/>
              </a:path>
              <a:path w="2440940" h="2442845">
                <a:moveTo>
                  <a:pt x="2311588" y="1768836"/>
                </a:moveTo>
                <a:lnTo>
                  <a:pt x="1220388" y="1768836"/>
                </a:lnTo>
                <a:lnTo>
                  <a:pt x="1267507" y="1766812"/>
                </a:lnTo>
                <a:lnTo>
                  <a:pt x="1313552" y="1760851"/>
                </a:lnTo>
                <a:lnTo>
                  <a:pt x="1358355" y="1751122"/>
                </a:lnTo>
                <a:lnTo>
                  <a:pt x="1401747" y="1737793"/>
                </a:lnTo>
                <a:lnTo>
                  <a:pt x="1443560" y="1721032"/>
                </a:lnTo>
                <a:lnTo>
                  <a:pt x="1483625" y="1701009"/>
                </a:lnTo>
                <a:lnTo>
                  <a:pt x="1521775" y="1677891"/>
                </a:lnTo>
                <a:lnTo>
                  <a:pt x="1557840" y="1651846"/>
                </a:lnTo>
                <a:lnTo>
                  <a:pt x="1591653" y="1623044"/>
                </a:lnTo>
                <a:lnTo>
                  <a:pt x="1623044" y="1591653"/>
                </a:lnTo>
                <a:lnTo>
                  <a:pt x="1651846" y="1557840"/>
                </a:lnTo>
                <a:lnTo>
                  <a:pt x="1677891" y="1521775"/>
                </a:lnTo>
                <a:lnTo>
                  <a:pt x="1701009" y="1483625"/>
                </a:lnTo>
                <a:lnTo>
                  <a:pt x="1721032" y="1443560"/>
                </a:lnTo>
                <a:lnTo>
                  <a:pt x="1737793" y="1401747"/>
                </a:lnTo>
                <a:lnTo>
                  <a:pt x="1751122" y="1358355"/>
                </a:lnTo>
                <a:lnTo>
                  <a:pt x="1760851" y="1313552"/>
                </a:lnTo>
                <a:lnTo>
                  <a:pt x="1766812" y="1267507"/>
                </a:lnTo>
                <a:lnTo>
                  <a:pt x="1768836" y="1220388"/>
                </a:lnTo>
                <a:lnTo>
                  <a:pt x="1766826" y="1173269"/>
                </a:lnTo>
                <a:lnTo>
                  <a:pt x="1760905" y="1127224"/>
                </a:lnTo>
                <a:lnTo>
                  <a:pt x="1751236" y="1082421"/>
                </a:lnTo>
                <a:lnTo>
                  <a:pt x="1737983" y="1039029"/>
                </a:lnTo>
                <a:lnTo>
                  <a:pt x="1721310" y="997216"/>
                </a:lnTo>
                <a:lnTo>
                  <a:pt x="1701381" y="957151"/>
                </a:lnTo>
                <a:lnTo>
                  <a:pt x="1678358" y="919001"/>
                </a:lnTo>
                <a:lnTo>
                  <a:pt x="1652406" y="882936"/>
                </a:lnTo>
                <a:lnTo>
                  <a:pt x="1623688" y="849123"/>
                </a:lnTo>
                <a:lnTo>
                  <a:pt x="1592368" y="817732"/>
                </a:lnTo>
                <a:lnTo>
                  <a:pt x="1558609" y="788930"/>
                </a:lnTo>
                <a:lnTo>
                  <a:pt x="1522575" y="762885"/>
                </a:lnTo>
                <a:lnTo>
                  <a:pt x="1484431" y="739767"/>
                </a:lnTo>
                <a:lnTo>
                  <a:pt x="1444338" y="719744"/>
                </a:lnTo>
                <a:lnTo>
                  <a:pt x="1402462" y="702983"/>
                </a:lnTo>
                <a:lnTo>
                  <a:pt x="1358965" y="689654"/>
                </a:lnTo>
                <a:lnTo>
                  <a:pt x="1314011" y="679925"/>
                </a:lnTo>
                <a:lnTo>
                  <a:pt x="1267764" y="673964"/>
                </a:lnTo>
                <a:lnTo>
                  <a:pt x="1220388" y="671940"/>
                </a:lnTo>
                <a:lnTo>
                  <a:pt x="2310189" y="671940"/>
                </a:lnTo>
                <a:lnTo>
                  <a:pt x="2335826" y="725482"/>
                </a:lnTo>
                <a:lnTo>
                  <a:pt x="2353474" y="767169"/>
                </a:lnTo>
                <a:lnTo>
                  <a:pt x="2369603" y="809620"/>
                </a:lnTo>
                <a:lnTo>
                  <a:pt x="2384178" y="852800"/>
                </a:lnTo>
                <a:lnTo>
                  <a:pt x="2397166" y="896676"/>
                </a:lnTo>
                <a:lnTo>
                  <a:pt x="2408532" y="941213"/>
                </a:lnTo>
                <a:lnTo>
                  <a:pt x="2418243" y="986377"/>
                </a:lnTo>
                <a:lnTo>
                  <a:pt x="2426265" y="1032133"/>
                </a:lnTo>
                <a:lnTo>
                  <a:pt x="2432563" y="1078446"/>
                </a:lnTo>
                <a:lnTo>
                  <a:pt x="2437103" y="1125283"/>
                </a:lnTo>
                <a:lnTo>
                  <a:pt x="2439853" y="1172608"/>
                </a:lnTo>
                <a:lnTo>
                  <a:pt x="2440777" y="1220388"/>
                </a:lnTo>
                <a:lnTo>
                  <a:pt x="2439976" y="1268295"/>
                </a:lnTo>
                <a:lnTo>
                  <a:pt x="2437339" y="1315741"/>
                </a:lnTo>
                <a:lnTo>
                  <a:pt x="2432898" y="1362692"/>
                </a:lnTo>
                <a:lnTo>
                  <a:pt x="2426689" y="1409115"/>
                </a:lnTo>
                <a:lnTo>
                  <a:pt x="2418747" y="1454974"/>
                </a:lnTo>
                <a:lnTo>
                  <a:pt x="2409104" y="1500235"/>
                </a:lnTo>
                <a:lnTo>
                  <a:pt x="2397797" y="1544865"/>
                </a:lnTo>
                <a:lnTo>
                  <a:pt x="2384858" y="1588829"/>
                </a:lnTo>
                <a:lnTo>
                  <a:pt x="2370324" y="1632092"/>
                </a:lnTo>
                <a:lnTo>
                  <a:pt x="2354227" y="1674620"/>
                </a:lnTo>
                <a:lnTo>
                  <a:pt x="2336603" y="1716380"/>
                </a:lnTo>
                <a:lnTo>
                  <a:pt x="2317486" y="1757337"/>
                </a:lnTo>
                <a:lnTo>
                  <a:pt x="2311588" y="1768836"/>
                </a:lnTo>
                <a:close/>
              </a:path>
            </a:pathLst>
          </a:custGeom>
          <a:solidFill>
            <a:srgbClr val="DB3C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2040121" y="710246"/>
            <a:ext cx="1666875" cy="3087370"/>
          </a:xfrm>
          <a:custGeom>
            <a:avLst/>
            <a:gdLst/>
            <a:ahLst/>
            <a:cxnLst/>
            <a:rect l="l" t="t" r="r" b="b"/>
            <a:pathLst>
              <a:path w="1666875" h="3087370">
                <a:moveTo>
                  <a:pt x="270928" y="3087025"/>
                </a:moveTo>
                <a:lnTo>
                  <a:pt x="0" y="3087025"/>
                </a:lnTo>
                <a:lnTo>
                  <a:pt x="0" y="0"/>
                </a:lnTo>
                <a:lnTo>
                  <a:pt x="270928" y="0"/>
                </a:lnTo>
                <a:lnTo>
                  <a:pt x="289821" y="8598"/>
                </a:lnTo>
                <a:lnTo>
                  <a:pt x="346327" y="8598"/>
                </a:lnTo>
                <a:lnTo>
                  <a:pt x="365100" y="17197"/>
                </a:lnTo>
                <a:lnTo>
                  <a:pt x="383833" y="17197"/>
                </a:lnTo>
                <a:lnTo>
                  <a:pt x="402526" y="25796"/>
                </a:lnTo>
                <a:lnTo>
                  <a:pt x="439787" y="25796"/>
                </a:lnTo>
                <a:lnTo>
                  <a:pt x="458344" y="34395"/>
                </a:lnTo>
                <a:lnTo>
                  <a:pt x="476849" y="34395"/>
                </a:lnTo>
                <a:lnTo>
                  <a:pt x="495304" y="42994"/>
                </a:lnTo>
                <a:lnTo>
                  <a:pt x="513702" y="42994"/>
                </a:lnTo>
                <a:lnTo>
                  <a:pt x="550311" y="60192"/>
                </a:lnTo>
                <a:lnTo>
                  <a:pt x="568522" y="60192"/>
                </a:lnTo>
                <a:lnTo>
                  <a:pt x="604737" y="77390"/>
                </a:lnTo>
                <a:lnTo>
                  <a:pt x="622734" y="77390"/>
                </a:lnTo>
                <a:lnTo>
                  <a:pt x="676266" y="103187"/>
                </a:lnTo>
                <a:lnTo>
                  <a:pt x="693944" y="103187"/>
                </a:lnTo>
                <a:lnTo>
                  <a:pt x="780991" y="146182"/>
                </a:lnTo>
                <a:lnTo>
                  <a:pt x="848850" y="180578"/>
                </a:lnTo>
                <a:lnTo>
                  <a:pt x="914950" y="214973"/>
                </a:lnTo>
                <a:lnTo>
                  <a:pt x="947292" y="232171"/>
                </a:lnTo>
                <a:lnTo>
                  <a:pt x="963275" y="249369"/>
                </a:lnTo>
                <a:lnTo>
                  <a:pt x="1010459" y="275166"/>
                </a:lnTo>
                <a:lnTo>
                  <a:pt x="1025920" y="292364"/>
                </a:lnTo>
                <a:lnTo>
                  <a:pt x="1056435" y="309562"/>
                </a:lnTo>
                <a:lnTo>
                  <a:pt x="1071479" y="326760"/>
                </a:lnTo>
                <a:lnTo>
                  <a:pt x="1101138" y="343958"/>
                </a:lnTo>
                <a:lnTo>
                  <a:pt x="1115748" y="361156"/>
                </a:lnTo>
                <a:lnTo>
                  <a:pt x="1130205" y="369755"/>
                </a:lnTo>
                <a:lnTo>
                  <a:pt x="1144510" y="386953"/>
                </a:lnTo>
                <a:lnTo>
                  <a:pt x="1158663" y="395552"/>
                </a:lnTo>
                <a:lnTo>
                  <a:pt x="1172660" y="412749"/>
                </a:lnTo>
                <a:lnTo>
                  <a:pt x="1186495" y="421348"/>
                </a:lnTo>
                <a:lnTo>
                  <a:pt x="1200170" y="438546"/>
                </a:lnTo>
                <a:lnTo>
                  <a:pt x="1213685" y="447145"/>
                </a:lnTo>
                <a:lnTo>
                  <a:pt x="1227034" y="464343"/>
                </a:lnTo>
                <a:lnTo>
                  <a:pt x="1240215" y="472942"/>
                </a:lnTo>
                <a:lnTo>
                  <a:pt x="1266069" y="507338"/>
                </a:lnTo>
                <a:lnTo>
                  <a:pt x="1278739" y="515937"/>
                </a:lnTo>
                <a:lnTo>
                  <a:pt x="1303550" y="550333"/>
                </a:lnTo>
                <a:lnTo>
                  <a:pt x="1315691" y="558932"/>
                </a:lnTo>
                <a:lnTo>
                  <a:pt x="1339428" y="593328"/>
                </a:lnTo>
                <a:lnTo>
                  <a:pt x="1351021" y="601927"/>
                </a:lnTo>
                <a:lnTo>
                  <a:pt x="1373652" y="636322"/>
                </a:lnTo>
                <a:lnTo>
                  <a:pt x="1395525" y="670718"/>
                </a:lnTo>
                <a:lnTo>
                  <a:pt x="1406175" y="679317"/>
                </a:lnTo>
                <a:lnTo>
                  <a:pt x="1426891" y="713713"/>
                </a:lnTo>
                <a:lnTo>
                  <a:pt x="1446818" y="748109"/>
                </a:lnTo>
                <a:lnTo>
                  <a:pt x="1465947" y="782505"/>
                </a:lnTo>
                <a:lnTo>
                  <a:pt x="1484265" y="816901"/>
                </a:lnTo>
                <a:lnTo>
                  <a:pt x="1501760" y="851296"/>
                </a:lnTo>
                <a:lnTo>
                  <a:pt x="1518422" y="885692"/>
                </a:lnTo>
                <a:lnTo>
                  <a:pt x="1541831" y="937286"/>
                </a:lnTo>
                <a:lnTo>
                  <a:pt x="1563314" y="988880"/>
                </a:lnTo>
                <a:lnTo>
                  <a:pt x="1582839" y="1040473"/>
                </a:lnTo>
                <a:lnTo>
                  <a:pt x="1600380" y="1092067"/>
                </a:lnTo>
                <a:lnTo>
                  <a:pt x="1615914" y="1152260"/>
                </a:lnTo>
                <a:lnTo>
                  <a:pt x="1620642" y="1169458"/>
                </a:lnTo>
                <a:lnTo>
                  <a:pt x="1633467" y="1221052"/>
                </a:lnTo>
                <a:lnTo>
                  <a:pt x="1640879" y="1264046"/>
                </a:lnTo>
                <a:lnTo>
                  <a:pt x="1644241" y="1281244"/>
                </a:lnTo>
                <a:lnTo>
                  <a:pt x="1652947" y="1332838"/>
                </a:lnTo>
                <a:lnTo>
                  <a:pt x="1657597" y="1375833"/>
                </a:lnTo>
                <a:lnTo>
                  <a:pt x="1659575" y="1393031"/>
                </a:lnTo>
                <a:lnTo>
                  <a:pt x="1664116" y="1444624"/>
                </a:lnTo>
                <a:lnTo>
                  <a:pt x="1665980" y="1487619"/>
                </a:lnTo>
                <a:lnTo>
                  <a:pt x="1666562" y="1504817"/>
                </a:lnTo>
                <a:lnTo>
                  <a:pt x="1665980" y="1599406"/>
                </a:lnTo>
                <a:lnTo>
                  <a:pt x="1664116" y="1642400"/>
                </a:lnTo>
                <a:lnTo>
                  <a:pt x="1659575" y="1693994"/>
                </a:lnTo>
                <a:lnTo>
                  <a:pt x="1657597" y="1711192"/>
                </a:lnTo>
                <a:lnTo>
                  <a:pt x="1655388" y="1736989"/>
                </a:lnTo>
                <a:lnTo>
                  <a:pt x="1647373" y="1788583"/>
                </a:lnTo>
                <a:lnTo>
                  <a:pt x="1640879" y="1822979"/>
                </a:lnTo>
                <a:lnTo>
                  <a:pt x="1637287" y="1848775"/>
                </a:lnTo>
                <a:lnTo>
                  <a:pt x="1625144" y="1900369"/>
                </a:lnTo>
                <a:lnTo>
                  <a:pt x="1610961" y="1951963"/>
                </a:lnTo>
                <a:lnTo>
                  <a:pt x="1605783" y="1977760"/>
                </a:lnTo>
                <a:lnTo>
                  <a:pt x="1588907" y="2029354"/>
                </a:lnTo>
                <a:lnTo>
                  <a:pt x="1570040" y="2080947"/>
                </a:lnTo>
                <a:lnTo>
                  <a:pt x="1549208" y="2132541"/>
                </a:lnTo>
                <a:lnTo>
                  <a:pt x="1526438" y="2184135"/>
                </a:lnTo>
                <a:lnTo>
                  <a:pt x="1501759" y="2235729"/>
                </a:lnTo>
                <a:lnTo>
                  <a:pt x="1484264" y="2270124"/>
                </a:lnTo>
                <a:lnTo>
                  <a:pt x="1465947" y="2304520"/>
                </a:lnTo>
                <a:lnTo>
                  <a:pt x="1446818" y="2338916"/>
                </a:lnTo>
                <a:lnTo>
                  <a:pt x="1426891" y="2373312"/>
                </a:lnTo>
                <a:lnTo>
                  <a:pt x="1406175" y="2399109"/>
                </a:lnTo>
                <a:lnTo>
                  <a:pt x="1384684" y="2433505"/>
                </a:lnTo>
                <a:lnTo>
                  <a:pt x="1362430" y="2467900"/>
                </a:lnTo>
                <a:lnTo>
                  <a:pt x="1351021" y="2476499"/>
                </a:lnTo>
                <a:lnTo>
                  <a:pt x="1327652" y="2510895"/>
                </a:lnTo>
                <a:lnTo>
                  <a:pt x="1315691" y="2528093"/>
                </a:lnTo>
                <a:lnTo>
                  <a:pt x="1303550" y="2536692"/>
                </a:lnTo>
                <a:lnTo>
                  <a:pt x="1278740" y="2571088"/>
                </a:lnTo>
                <a:lnTo>
                  <a:pt x="1266069" y="2579687"/>
                </a:lnTo>
                <a:lnTo>
                  <a:pt x="1240215" y="2614083"/>
                </a:lnTo>
                <a:lnTo>
                  <a:pt x="1227034" y="2622682"/>
                </a:lnTo>
                <a:lnTo>
                  <a:pt x="1213685" y="2639880"/>
                </a:lnTo>
                <a:lnTo>
                  <a:pt x="1200170" y="2648479"/>
                </a:lnTo>
                <a:lnTo>
                  <a:pt x="1186495" y="2665676"/>
                </a:lnTo>
                <a:lnTo>
                  <a:pt x="1172660" y="2674275"/>
                </a:lnTo>
                <a:lnTo>
                  <a:pt x="1158663" y="2691473"/>
                </a:lnTo>
                <a:lnTo>
                  <a:pt x="1144510" y="2700072"/>
                </a:lnTo>
                <a:lnTo>
                  <a:pt x="1130205" y="2717270"/>
                </a:lnTo>
                <a:lnTo>
                  <a:pt x="1115748" y="2725869"/>
                </a:lnTo>
                <a:lnTo>
                  <a:pt x="1101138" y="2743067"/>
                </a:lnTo>
                <a:lnTo>
                  <a:pt x="1071479" y="2760265"/>
                </a:lnTo>
                <a:lnTo>
                  <a:pt x="1056435" y="2777463"/>
                </a:lnTo>
                <a:lnTo>
                  <a:pt x="1025920" y="2794661"/>
                </a:lnTo>
                <a:lnTo>
                  <a:pt x="1010459" y="2811859"/>
                </a:lnTo>
                <a:lnTo>
                  <a:pt x="963275" y="2837656"/>
                </a:lnTo>
                <a:lnTo>
                  <a:pt x="947292" y="2854854"/>
                </a:lnTo>
                <a:lnTo>
                  <a:pt x="882130" y="2889249"/>
                </a:lnTo>
                <a:lnTo>
                  <a:pt x="815130" y="2923645"/>
                </a:lnTo>
                <a:lnTo>
                  <a:pt x="693944" y="2983838"/>
                </a:lnTo>
                <a:lnTo>
                  <a:pt x="676266" y="2983838"/>
                </a:lnTo>
                <a:lnTo>
                  <a:pt x="622734" y="3009635"/>
                </a:lnTo>
                <a:lnTo>
                  <a:pt x="604737" y="3009635"/>
                </a:lnTo>
                <a:lnTo>
                  <a:pt x="568522" y="3026833"/>
                </a:lnTo>
                <a:lnTo>
                  <a:pt x="550311" y="3026833"/>
                </a:lnTo>
                <a:lnTo>
                  <a:pt x="513702" y="3044031"/>
                </a:lnTo>
                <a:lnTo>
                  <a:pt x="495304" y="3044031"/>
                </a:lnTo>
                <a:lnTo>
                  <a:pt x="476849" y="3052630"/>
                </a:lnTo>
                <a:lnTo>
                  <a:pt x="458344" y="3052630"/>
                </a:lnTo>
                <a:lnTo>
                  <a:pt x="439787" y="3061229"/>
                </a:lnTo>
                <a:lnTo>
                  <a:pt x="402526" y="3061229"/>
                </a:lnTo>
                <a:lnTo>
                  <a:pt x="383833" y="3069827"/>
                </a:lnTo>
                <a:lnTo>
                  <a:pt x="365100" y="3069827"/>
                </a:lnTo>
                <a:lnTo>
                  <a:pt x="346327" y="3078426"/>
                </a:lnTo>
                <a:lnTo>
                  <a:pt x="289821" y="3078426"/>
                </a:lnTo>
                <a:lnTo>
                  <a:pt x="270928" y="3087025"/>
                </a:lnTo>
                <a:close/>
              </a:path>
            </a:pathLst>
          </a:custGeom>
          <a:solidFill>
            <a:srgbClr val="F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2621860" y="1374542"/>
            <a:ext cx="2699385" cy="1847850"/>
          </a:xfrm>
          <a:custGeom>
            <a:avLst/>
            <a:gdLst/>
            <a:ahLst/>
            <a:cxnLst/>
            <a:rect l="l" t="t" r="r" b="b"/>
            <a:pathLst>
              <a:path w="2699385" h="1847850">
                <a:moveTo>
                  <a:pt x="2699329" y="1847744"/>
                </a:moveTo>
                <a:lnTo>
                  <a:pt x="0" y="1847744"/>
                </a:lnTo>
                <a:lnTo>
                  <a:pt x="0" y="0"/>
                </a:lnTo>
                <a:lnTo>
                  <a:pt x="2699329" y="0"/>
                </a:lnTo>
                <a:lnTo>
                  <a:pt x="2699329" y="226157"/>
                </a:lnTo>
                <a:lnTo>
                  <a:pt x="226596" y="226157"/>
                </a:lnTo>
                <a:lnTo>
                  <a:pt x="226596" y="1621587"/>
                </a:lnTo>
                <a:lnTo>
                  <a:pt x="2699329" y="1621587"/>
                </a:lnTo>
                <a:lnTo>
                  <a:pt x="2699329" y="1847744"/>
                </a:lnTo>
                <a:close/>
              </a:path>
              <a:path w="2699385" h="1847850">
                <a:moveTo>
                  <a:pt x="2699329" y="1621587"/>
                </a:moveTo>
                <a:lnTo>
                  <a:pt x="2472733" y="1621587"/>
                </a:lnTo>
                <a:lnTo>
                  <a:pt x="2472733" y="226157"/>
                </a:lnTo>
                <a:lnTo>
                  <a:pt x="2699329" y="226157"/>
                </a:lnTo>
                <a:lnTo>
                  <a:pt x="2699329" y="1621587"/>
                </a:lnTo>
                <a:close/>
              </a:path>
              <a:path w="2699385" h="1847850">
                <a:moveTo>
                  <a:pt x="1524716" y="1290214"/>
                </a:moveTo>
                <a:lnTo>
                  <a:pt x="1142305" y="881953"/>
                </a:lnTo>
                <a:lnTo>
                  <a:pt x="1149947" y="833563"/>
                </a:lnTo>
                <a:lnTo>
                  <a:pt x="1162917" y="787159"/>
                </a:lnTo>
                <a:lnTo>
                  <a:pt x="1180886" y="743071"/>
                </a:lnTo>
                <a:lnTo>
                  <a:pt x="1203526" y="701625"/>
                </a:lnTo>
                <a:lnTo>
                  <a:pt x="1230509" y="663150"/>
                </a:lnTo>
                <a:lnTo>
                  <a:pt x="1261506" y="627973"/>
                </a:lnTo>
                <a:lnTo>
                  <a:pt x="1296188" y="596423"/>
                </a:lnTo>
                <a:lnTo>
                  <a:pt x="1334227" y="568827"/>
                </a:lnTo>
                <a:lnTo>
                  <a:pt x="1375295" y="545513"/>
                </a:lnTo>
                <a:lnTo>
                  <a:pt x="1419062" y="526810"/>
                </a:lnTo>
                <a:lnTo>
                  <a:pt x="1465201" y="513044"/>
                </a:lnTo>
                <a:lnTo>
                  <a:pt x="1513383" y="504544"/>
                </a:lnTo>
                <a:lnTo>
                  <a:pt x="1563279" y="501638"/>
                </a:lnTo>
                <a:lnTo>
                  <a:pt x="1610141" y="504200"/>
                </a:lnTo>
                <a:lnTo>
                  <a:pt x="1655509" y="511705"/>
                </a:lnTo>
                <a:lnTo>
                  <a:pt x="1699111" y="523881"/>
                </a:lnTo>
                <a:lnTo>
                  <a:pt x="1740677" y="540459"/>
                </a:lnTo>
                <a:lnTo>
                  <a:pt x="1779936" y="561166"/>
                </a:lnTo>
                <a:lnTo>
                  <a:pt x="1816616" y="585732"/>
                </a:lnTo>
                <a:lnTo>
                  <a:pt x="1850448" y="613885"/>
                </a:lnTo>
                <a:lnTo>
                  <a:pt x="1881161" y="645355"/>
                </a:lnTo>
                <a:lnTo>
                  <a:pt x="1908482" y="679870"/>
                </a:lnTo>
                <a:lnTo>
                  <a:pt x="1932143" y="717159"/>
                </a:lnTo>
                <a:lnTo>
                  <a:pt x="1951871" y="756952"/>
                </a:lnTo>
                <a:lnTo>
                  <a:pt x="1967396" y="798976"/>
                </a:lnTo>
                <a:lnTo>
                  <a:pt x="1978447" y="842962"/>
                </a:lnTo>
                <a:lnTo>
                  <a:pt x="1984754" y="888638"/>
                </a:lnTo>
                <a:lnTo>
                  <a:pt x="1524716" y="1290214"/>
                </a:lnTo>
                <a:close/>
              </a:path>
            </a:pathLst>
          </a:custGeom>
          <a:solidFill>
            <a:srgbClr val="DB3C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2848456" y="1600699"/>
            <a:ext cx="2246630" cy="1395730"/>
          </a:xfrm>
          <a:custGeom>
            <a:avLst/>
            <a:gdLst/>
            <a:ahLst/>
            <a:cxnLst/>
            <a:rect l="l" t="t" r="r" b="b"/>
            <a:pathLst>
              <a:path w="2246629" h="1395730">
                <a:moveTo>
                  <a:pt x="2246136" y="1395430"/>
                </a:moveTo>
                <a:lnTo>
                  <a:pt x="0" y="1395430"/>
                </a:lnTo>
                <a:lnTo>
                  <a:pt x="0" y="0"/>
                </a:lnTo>
                <a:lnTo>
                  <a:pt x="2246136" y="0"/>
                </a:lnTo>
                <a:lnTo>
                  <a:pt x="2246136" y="105539"/>
                </a:lnTo>
                <a:lnTo>
                  <a:pt x="109138" y="105539"/>
                </a:lnTo>
                <a:lnTo>
                  <a:pt x="105744" y="108926"/>
                </a:lnTo>
                <a:lnTo>
                  <a:pt x="105744" y="1286533"/>
                </a:lnTo>
                <a:lnTo>
                  <a:pt x="109138" y="1289890"/>
                </a:lnTo>
                <a:lnTo>
                  <a:pt x="2246136" y="1289890"/>
                </a:lnTo>
                <a:lnTo>
                  <a:pt x="2246136" y="1395430"/>
                </a:lnTo>
                <a:close/>
              </a:path>
              <a:path w="2246629" h="1395730">
                <a:moveTo>
                  <a:pt x="2246136" y="1289890"/>
                </a:moveTo>
                <a:lnTo>
                  <a:pt x="2137028" y="1289890"/>
                </a:lnTo>
                <a:lnTo>
                  <a:pt x="2140391" y="1286533"/>
                </a:lnTo>
                <a:lnTo>
                  <a:pt x="2140391" y="108926"/>
                </a:lnTo>
                <a:lnTo>
                  <a:pt x="2137028" y="105539"/>
                </a:lnTo>
                <a:lnTo>
                  <a:pt x="2246136" y="105539"/>
                </a:lnTo>
                <a:lnTo>
                  <a:pt x="2246136" y="1289890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2961754" y="2073214"/>
            <a:ext cx="2019935" cy="810260"/>
          </a:xfrm>
          <a:custGeom>
            <a:avLst/>
            <a:gdLst/>
            <a:ahLst/>
            <a:cxnLst/>
            <a:rect l="l" t="t" r="r" b="b"/>
            <a:pathLst>
              <a:path w="2019935" h="810260">
                <a:moveTo>
                  <a:pt x="2019540" y="809836"/>
                </a:moveTo>
                <a:lnTo>
                  <a:pt x="0" y="809836"/>
                </a:lnTo>
                <a:lnTo>
                  <a:pt x="0" y="523547"/>
                </a:lnTo>
                <a:lnTo>
                  <a:pt x="630781" y="0"/>
                </a:lnTo>
                <a:lnTo>
                  <a:pt x="1184821" y="591542"/>
                </a:lnTo>
                <a:lnTo>
                  <a:pt x="2019540" y="591542"/>
                </a:lnTo>
                <a:lnTo>
                  <a:pt x="2019540" y="809836"/>
                </a:lnTo>
                <a:close/>
              </a:path>
              <a:path w="2019935" h="810260">
                <a:moveTo>
                  <a:pt x="2019540" y="591542"/>
                </a:moveTo>
                <a:lnTo>
                  <a:pt x="1184821" y="591542"/>
                </a:lnTo>
                <a:lnTo>
                  <a:pt x="1718444" y="125770"/>
                </a:lnTo>
                <a:lnTo>
                  <a:pt x="2019540" y="372128"/>
                </a:lnTo>
                <a:lnTo>
                  <a:pt x="2019540" y="591542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2961754" y="1097852"/>
            <a:ext cx="2019935" cy="1499235"/>
          </a:xfrm>
          <a:custGeom>
            <a:avLst/>
            <a:gdLst/>
            <a:ahLst/>
            <a:cxnLst/>
            <a:rect l="l" t="t" r="r" b="b"/>
            <a:pathLst>
              <a:path w="2019935" h="1499235">
                <a:moveTo>
                  <a:pt x="1009770" y="123267"/>
                </a:moveTo>
                <a:lnTo>
                  <a:pt x="963200" y="102036"/>
                </a:lnTo>
                <a:lnTo>
                  <a:pt x="948016" y="61633"/>
                </a:lnTo>
                <a:lnTo>
                  <a:pt x="952869" y="37642"/>
                </a:lnTo>
                <a:lnTo>
                  <a:pt x="966103" y="18051"/>
                </a:lnTo>
                <a:lnTo>
                  <a:pt x="985732" y="4843"/>
                </a:lnTo>
                <a:lnTo>
                  <a:pt x="1009770" y="0"/>
                </a:lnTo>
                <a:lnTo>
                  <a:pt x="1033808" y="4843"/>
                </a:lnTo>
                <a:lnTo>
                  <a:pt x="1053437" y="18051"/>
                </a:lnTo>
                <a:lnTo>
                  <a:pt x="1066671" y="37642"/>
                </a:lnTo>
                <a:lnTo>
                  <a:pt x="1071523" y="61633"/>
                </a:lnTo>
                <a:lnTo>
                  <a:pt x="1071134" y="68528"/>
                </a:lnTo>
                <a:lnTo>
                  <a:pt x="1043376" y="113317"/>
                </a:lnTo>
                <a:lnTo>
                  <a:pt x="1009770" y="123267"/>
                </a:lnTo>
                <a:close/>
              </a:path>
              <a:path w="2019935" h="1499235">
                <a:moveTo>
                  <a:pt x="0" y="1498908"/>
                </a:moveTo>
                <a:lnTo>
                  <a:pt x="0" y="615924"/>
                </a:lnTo>
                <a:lnTo>
                  <a:pt x="2019540" y="615924"/>
                </a:lnTo>
                <a:lnTo>
                  <a:pt x="2019540" y="778327"/>
                </a:lnTo>
                <a:lnTo>
                  <a:pt x="1223384" y="778327"/>
                </a:lnTo>
                <a:lnTo>
                  <a:pt x="1173488" y="781233"/>
                </a:lnTo>
                <a:lnTo>
                  <a:pt x="1125306" y="789733"/>
                </a:lnTo>
                <a:lnTo>
                  <a:pt x="1079167" y="803499"/>
                </a:lnTo>
                <a:lnTo>
                  <a:pt x="1035400" y="822203"/>
                </a:lnTo>
                <a:lnTo>
                  <a:pt x="994332" y="845516"/>
                </a:lnTo>
                <a:lnTo>
                  <a:pt x="956293" y="873112"/>
                </a:lnTo>
                <a:lnTo>
                  <a:pt x="921611" y="904662"/>
                </a:lnTo>
                <a:lnTo>
                  <a:pt x="890614" y="939839"/>
                </a:lnTo>
                <a:lnTo>
                  <a:pt x="865703" y="975361"/>
                </a:lnTo>
                <a:lnTo>
                  <a:pt x="630781" y="975361"/>
                </a:lnTo>
                <a:lnTo>
                  <a:pt x="0" y="1498908"/>
                </a:lnTo>
                <a:close/>
              </a:path>
              <a:path w="2019935" h="1499235">
                <a:moveTo>
                  <a:pt x="1644859" y="1165327"/>
                </a:moveTo>
                <a:lnTo>
                  <a:pt x="1638553" y="1119651"/>
                </a:lnTo>
                <a:lnTo>
                  <a:pt x="1627501" y="1075665"/>
                </a:lnTo>
                <a:lnTo>
                  <a:pt x="1611976" y="1033641"/>
                </a:lnTo>
                <a:lnTo>
                  <a:pt x="1592248" y="993848"/>
                </a:lnTo>
                <a:lnTo>
                  <a:pt x="1568588" y="956559"/>
                </a:lnTo>
                <a:lnTo>
                  <a:pt x="1541266" y="922044"/>
                </a:lnTo>
                <a:lnTo>
                  <a:pt x="1510554" y="890574"/>
                </a:lnTo>
                <a:lnTo>
                  <a:pt x="1476722" y="862421"/>
                </a:lnTo>
                <a:lnTo>
                  <a:pt x="1440041" y="837855"/>
                </a:lnTo>
                <a:lnTo>
                  <a:pt x="1400782" y="817148"/>
                </a:lnTo>
                <a:lnTo>
                  <a:pt x="1359217" y="800571"/>
                </a:lnTo>
                <a:lnTo>
                  <a:pt x="1315614" y="788394"/>
                </a:lnTo>
                <a:lnTo>
                  <a:pt x="1270246" y="780889"/>
                </a:lnTo>
                <a:lnTo>
                  <a:pt x="1223384" y="778327"/>
                </a:lnTo>
                <a:lnTo>
                  <a:pt x="2019540" y="778327"/>
                </a:lnTo>
                <a:lnTo>
                  <a:pt x="2019540" y="1101131"/>
                </a:lnTo>
                <a:lnTo>
                  <a:pt x="1718444" y="1101131"/>
                </a:lnTo>
                <a:lnTo>
                  <a:pt x="1644859" y="1165327"/>
                </a:lnTo>
                <a:close/>
              </a:path>
              <a:path w="2019935" h="1499235">
                <a:moveTo>
                  <a:pt x="802410" y="1158642"/>
                </a:moveTo>
                <a:lnTo>
                  <a:pt x="630781" y="975361"/>
                </a:lnTo>
                <a:lnTo>
                  <a:pt x="865703" y="975361"/>
                </a:lnTo>
                <a:lnTo>
                  <a:pt x="863632" y="978314"/>
                </a:lnTo>
                <a:lnTo>
                  <a:pt x="840991" y="1019760"/>
                </a:lnTo>
                <a:lnTo>
                  <a:pt x="823022" y="1063848"/>
                </a:lnTo>
                <a:lnTo>
                  <a:pt x="810052" y="1110252"/>
                </a:lnTo>
                <a:lnTo>
                  <a:pt x="802410" y="1158642"/>
                </a:lnTo>
                <a:close/>
              </a:path>
              <a:path w="2019935" h="1499235">
                <a:moveTo>
                  <a:pt x="2019540" y="1347489"/>
                </a:moveTo>
                <a:lnTo>
                  <a:pt x="1718444" y="1101131"/>
                </a:lnTo>
                <a:lnTo>
                  <a:pt x="2019540" y="1101131"/>
                </a:lnTo>
                <a:lnTo>
                  <a:pt x="2019540" y="1347489"/>
                </a:lnTo>
                <a:close/>
              </a:path>
            </a:pathLst>
          </a:custGeom>
          <a:solidFill>
            <a:srgbClr val="DB3C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k object 63"/>
          <p:cNvSpPr/>
          <p:nvPr/>
        </p:nvSpPr>
        <p:spPr>
          <a:xfrm>
            <a:off x="2614306" y="1159545"/>
            <a:ext cx="2714625" cy="2070735"/>
          </a:xfrm>
          <a:custGeom>
            <a:avLst/>
            <a:gdLst/>
            <a:ahLst/>
            <a:cxnLst/>
            <a:rect l="l" t="t" r="r" b="b"/>
            <a:pathLst>
              <a:path w="2714625" h="2070735">
                <a:moveTo>
                  <a:pt x="1119321" y="207457"/>
                </a:moveTo>
                <a:lnTo>
                  <a:pt x="1088193" y="207457"/>
                </a:lnTo>
                <a:lnTo>
                  <a:pt x="1087751" y="207016"/>
                </a:lnTo>
                <a:lnTo>
                  <a:pt x="1291953" y="3209"/>
                </a:lnTo>
                <a:lnTo>
                  <a:pt x="1293074" y="2061"/>
                </a:lnTo>
                <a:lnTo>
                  <a:pt x="1294284" y="1060"/>
                </a:lnTo>
                <a:lnTo>
                  <a:pt x="1295464" y="0"/>
                </a:lnTo>
                <a:lnTo>
                  <a:pt x="1295866" y="6835"/>
                </a:lnTo>
                <a:lnTo>
                  <a:pt x="1296995" y="13450"/>
                </a:lnTo>
                <a:lnTo>
                  <a:pt x="1298804" y="19810"/>
                </a:lnTo>
                <a:lnTo>
                  <a:pt x="1301247" y="25884"/>
                </a:lnTo>
                <a:lnTo>
                  <a:pt x="1119321" y="207457"/>
                </a:lnTo>
                <a:close/>
              </a:path>
              <a:path w="2714625" h="2070735">
                <a:moveTo>
                  <a:pt x="1626242" y="207457"/>
                </a:moveTo>
                <a:lnTo>
                  <a:pt x="1595114" y="207457"/>
                </a:lnTo>
                <a:lnTo>
                  <a:pt x="1413188" y="25884"/>
                </a:lnTo>
                <a:lnTo>
                  <a:pt x="1415635" y="19810"/>
                </a:lnTo>
                <a:lnTo>
                  <a:pt x="1417451" y="13450"/>
                </a:lnTo>
                <a:lnTo>
                  <a:pt x="1418582" y="6835"/>
                </a:lnTo>
                <a:lnTo>
                  <a:pt x="1418971" y="0"/>
                </a:lnTo>
                <a:lnTo>
                  <a:pt x="1420151" y="1060"/>
                </a:lnTo>
                <a:lnTo>
                  <a:pt x="1421361" y="2061"/>
                </a:lnTo>
                <a:lnTo>
                  <a:pt x="1626684" y="207016"/>
                </a:lnTo>
                <a:lnTo>
                  <a:pt x="1626242" y="207457"/>
                </a:lnTo>
                <a:close/>
              </a:path>
              <a:path w="2714625" h="2070735">
                <a:moveTo>
                  <a:pt x="2707886" y="2070279"/>
                </a:moveTo>
                <a:lnTo>
                  <a:pt x="6579" y="2070279"/>
                </a:lnTo>
                <a:lnTo>
                  <a:pt x="5576" y="2070073"/>
                </a:lnTo>
                <a:lnTo>
                  <a:pt x="0" y="2063742"/>
                </a:lnTo>
                <a:lnTo>
                  <a:pt x="0" y="214024"/>
                </a:lnTo>
                <a:lnTo>
                  <a:pt x="6579" y="207457"/>
                </a:lnTo>
                <a:lnTo>
                  <a:pt x="2707886" y="207457"/>
                </a:lnTo>
                <a:lnTo>
                  <a:pt x="2714436" y="214024"/>
                </a:lnTo>
                <a:lnTo>
                  <a:pt x="2714436" y="222535"/>
                </a:lnTo>
                <a:lnTo>
                  <a:pt x="25787" y="222535"/>
                </a:lnTo>
                <a:lnTo>
                  <a:pt x="36467" y="233195"/>
                </a:lnTo>
                <a:lnTo>
                  <a:pt x="15106" y="233195"/>
                </a:lnTo>
                <a:lnTo>
                  <a:pt x="15106" y="2044542"/>
                </a:lnTo>
                <a:lnTo>
                  <a:pt x="36467" y="2044542"/>
                </a:lnTo>
                <a:lnTo>
                  <a:pt x="25787" y="2055202"/>
                </a:lnTo>
                <a:lnTo>
                  <a:pt x="2714436" y="2055202"/>
                </a:lnTo>
                <a:lnTo>
                  <a:pt x="2714436" y="2063742"/>
                </a:lnTo>
                <a:lnTo>
                  <a:pt x="2708859" y="2070073"/>
                </a:lnTo>
                <a:lnTo>
                  <a:pt x="2707886" y="2070279"/>
                </a:lnTo>
                <a:close/>
              </a:path>
              <a:path w="2714625" h="2070735">
                <a:moveTo>
                  <a:pt x="1103772" y="223006"/>
                </a:moveTo>
                <a:lnTo>
                  <a:pt x="1103300" y="222535"/>
                </a:lnTo>
                <a:lnTo>
                  <a:pt x="1104214" y="222535"/>
                </a:lnTo>
                <a:lnTo>
                  <a:pt x="1103772" y="223006"/>
                </a:lnTo>
                <a:close/>
              </a:path>
              <a:path w="2714625" h="2070735">
                <a:moveTo>
                  <a:pt x="1610663" y="223006"/>
                </a:moveTo>
                <a:lnTo>
                  <a:pt x="1610221" y="222535"/>
                </a:lnTo>
                <a:lnTo>
                  <a:pt x="1611135" y="222535"/>
                </a:lnTo>
                <a:lnTo>
                  <a:pt x="1610663" y="223006"/>
                </a:lnTo>
                <a:close/>
              </a:path>
              <a:path w="2714625" h="2070735">
                <a:moveTo>
                  <a:pt x="2498520" y="433614"/>
                </a:moveTo>
                <a:lnTo>
                  <a:pt x="2477159" y="433614"/>
                </a:lnTo>
                <a:lnTo>
                  <a:pt x="2688648" y="222535"/>
                </a:lnTo>
                <a:lnTo>
                  <a:pt x="2714436" y="222535"/>
                </a:lnTo>
                <a:lnTo>
                  <a:pt x="2714436" y="233195"/>
                </a:lnTo>
                <a:lnTo>
                  <a:pt x="2699329" y="233195"/>
                </a:lnTo>
                <a:lnTo>
                  <a:pt x="2498520" y="433614"/>
                </a:lnTo>
                <a:close/>
              </a:path>
              <a:path w="2714625" h="2070735">
                <a:moveTo>
                  <a:pt x="36467" y="2044542"/>
                </a:moveTo>
                <a:lnTo>
                  <a:pt x="15106" y="2044542"/>
                </a:lnTo>
                <a:lnTo>
                  <a:pt x="226596" y="1833462"/>
                </a:lnTo>
                <a:lnTo>
                  <a:pt x="226596" y="444274"/>
                </a:lnTo>
                <a:lnTo>
                  <a:pt x="15106" y="233195"/>
                </a:lnTo>
                <a:lnTo>
                  <a:pt x="36467" y="233195"/>
                </a:lnTo>
                <a:lnTo>
                  <a:pt x="237277" y="433614"/>
                </a:lnTo>
                <a:lnTo>
                  <a:pt x="2498520" y="433614"/>
                </a:lnTo>
                <a:lnTo>
                  <a:pt x="2487839" y="444274"/>
                </a:lnTo>
                <a:lnTo>
                  <a:pt x="2487839" y="448692"/>
                </a:lnTo>
                <a:lnTo>
                  <a:pt x="241702" y="448692"/>
                </a:lnTo>
                <a:lnTo>
                  <a:pt x="241702" y="1829045"/>
                </a:lnTo>
                <a:lnTo>
                  <a:pt x="2487839" y="1829045"/>
                </a:lnTo>
                <a:lnTo>
                  <a:pt x="2487839" y="1833462"/>
                </a:lnTo>
                <a:lnTo>
                  <a:pt x="2498520" y="1844122"/>
                </a:lnTo>
                <a:lnTo>
                  <a:pt x="237277" y="1844122"/>
                </a:lnTo>
                <a:lnTo>
                  <a:pt x="36467" y="2044542"/>
                </a:lnTo>
                <a:close/>
              </a:path>
              <a:path w="2714625" h="2070735">
                <a:moveTo>
                  <a:pt x="2714436" y="2044542"/>
                </a:moveTo>
                <a:lnTo>
                  <a:pt x="2699329" y="2044542"/>
                </a:lnTo>
                <a:lnTo>
                  <a:pt x="2699329" y="233195"/>
                </a:lnTo>
                <a:lnTo>
                  <a:pt x="2714436" y="233195"/>
                </a:lnTo>
                <a:lnTo>
                  <a:pt x="2714436" y="2044542"/>
                </a:lnTo>
                <a:close/>
              </a:path>
              <a:path w="2714625" h="2070735">
                <a:moveTo>
                  <a:pt x="2487839" y="1829045"/>
                </a:moveTo>
                <a:lnTo>
                  <a:pt x="2472733" y="1829045"/>
                </a:lnTo>
                <a:lnTo>
                  <a:pt x="2472733" y="448692"/>
                </a:lnTo>
                <a:lnTo>
                  <a:pt x="2487839" y="448692"/>
                </a:lnTo>
                <a:lnTo>
                  <a:pt x="2487839" y="1829045"/>
                </a:lnTo>
                <a:close/>
              </a:path>
              <a:path w="2714625" h="2070735">
                <a:moveTo>
                  <a:pt x="2371177" y="1731043"/>
                </a:moveTo>
                <a:lnTo>
                  <a:pt x="343287" y="1731043"/>
                </a:lnTo>
                <a:lnTo>
                  <a:pt x="339894" y="1727686"/>
                </a:lnTo>
                <a:lnTo>
                  <a:pt x="339894" y="550079"/>
                </a:lnTo>
                <a:lnTo>
                  <a:pt x="343287" y="546693"/>
                </a:lnTo>
                <a:lnTo>
                  <a:pt x="2371177" y="546693"/>
                </a:lnTo>
                <a:lnTo>
                  <a:pt x="2374541" y="550079"/>
                </a:lnTo>
                <a:lnTo>
                  <a:pt x="2374541" y="561770"/>
                </a:lnTo>
                <a:lnTo>
                  <a:pt x="355001" y="561770"/>
                </a:lnTo>
                <a:lnTo>
                  <a:pt x="355001" y="1421138"/>
                </a:lnTo>
                <a:lnTo>
                  <a:pt x="378631" y="1421138"/>
                </a:lnTo>
                <a:lnTo>
                  <a:pt x="355001" y="1440750"/>
                </a:lnTo>
                <a:lnTo>
                  <a:pt x="355001" y="1715966"/>
                </a:lnTo>
                <a:lnTo>
                  <a:pt x="2374541" y="1715966"/>
                </a:lnTo>
                <a:lnTo>
                  <a:pt x="2374541" y="1727686"/>
                </a:lnTo>
                <a:lnTo>
                  <a:pt x="2371177" y="1731043"/>
                </a:lnTo>
                <a:close/>
              </a:path>
              <a:path w="2714625" h="2070735">
                <a:moveTo>
                  <a:pt x="2374541" y="1269866"/>
                </a:moveTo>
                <a:lnTo>
                  <a:pt x="2359435" y="1269866"/>
                </a:lnTo>
                <a:lnTo>
                  <a:pt x="2359435" y="561770"/>
                </a:lnTo>
                <a:lnTo>
                  <a:pt x="2374541" y="561770"/>
                </a:lnTo>
                <a:lnTo>
                  <a:pt x="2374541" y="1269866"/>
                </a:lnTo>
                <a:close/>
              </a:path>
              <a:path w="2714625" h="2070735">
                <a:moveTo>
                  <a:pt x="1160136" y="1079988"/>
                </a:moveTo>
                <a:lnTo>
                  <a:pt x="1144311" y="1079988"/>
                </a:lnTo>
                <a:lnTo>
                  <a:pt x="1153642" y="1031947"/>
                </a:lnTo>
                <a:lnTo>
                  <a:pt x="1168038" y="986115"/>
                </a:lnTo>
                <a:lnTo>
                  <a:pt x="1187186" y="942777"/>
                </a:lnTo>
                <a:lnTo>
                  <a:pt x="1210771" y="902217"/>
                </a:lnTo>
                <a:lnTo>
                  <a:pt x="1238478" y="864719"/>
                </a:lnTo>
                <a:lnTo>
                  <a:pt x="1269993" y="830567"/>
                </a:lnTo>
                <a:lnTo>
                  <a:pt x="1305003" y="800046"/>
                </a:lnTo>
                <a:lnTo>
                  <a:pt x="1343192" y="773441"/>
                </a:lnTo>
                <a:lnTo>
                  <a:pt x="1384247" y="751035"/>
                </a:lnTo>
                <a:lnTo>
                  <a:pt x="1427852" y="733113"/>
                </a:lnTo>
                <a:lnTo>
                  <a:pt x="1473695" y="719960"/>
                </a:lnTo>
                <a:lnTo>
                  <a:pt x="1521459" y="711860"/>
                </a:lnTo>
                <a:lnTo>
                  <a:pt x="1570832" y="709096"/>
                </a:lnTo>
                <a:lnTo>
                  <a:pt x="1624698" y="712443"/>
                </a:lnTo>
                <a:lnTo>
                  <a:pt x="1677215" y="722344"/>
                </a:lnTo>
                <a:lnTo>
                  <a:pt x="1682916" y="724173"/>
                </a:lnTo>
                <a:lnTo>
                  <a:pt x="1570832" y="724173"/>
                </a:lnTo>
                <a:lnTo>
                  <a:pt x="1522253" y="726945"/>
                </a:lnTo>
                <a:lnTo>
                  <a:pt x="1475297" y="735068"/>
                </a:lnTo>
                <a:lnTo>
                  <a:pt x="1430283" y="748250"/>
                </a:lnTo>
                <a:lnTo>
                  <a:pt x="1387534" y="766201"/>
                </a:lnTo>
                <a:lnTo>
                  <a:pt x="1347371" y="788629"/>
                </a:lnTo>
                <a:lnTo>
                  <a:pt x="1310116" y="815243"/>
                </a:lnTo>
                <a:lnTo>
                  <a:pt x="1276091" y="845754"/>
                </a:lnTo>
                <a:lnTo>
                  <a:pt x="1245616" y="879869"/>
                </a:lnTo>
                <a:lnTo>
                  <a:pt x="1219015" y="917297"/>
                </a:lnTo>
                <a:lnTo>
                  <a:pt x="1196607" y="957748"/>
                </a:lnTo>
                <a:lnTo>
                  <a:pt x="1178715" y="1000931"/>
                </a:lnTo>
                <a:lnTo>
                  <a:pt x="1165661" y="1046555"/>
                </a:lnTo>
                <a:lnTo>
                  <a:pt x="1160136" y="1079988"/>
                </a:lnTo>
                <a:close/>
              </a:path>
              <a:path w="2714625" h="2070735">
                <a:moveTo>
                  <a:pt x="1555744" y="1494727"/>
                </a:moveTo>
                <a:lnTo>
                  <a:pt x="1532800" y="1494727"/>
                </a:lnTo>
                <a:lnTo>
                  <a:pt x="1984488" y="1100454"/>
                </a:lnTo>
                <a:lnTo>
                  <a:pt x="1977187" y="1052571"/>
                </a:lnTo>
                <a:lnTo>
                  <a:pt x="1964505" y="1006656"/>
                </a:lnTo>
                <a:lnTo>
                  <a:pt x="1946796" y="963033"/>
                </a:lnTo>
                <a:lnTo>
                  <a:pt x="1924413" y="922026"/>
                </a:lnTo>
                <a:lnTo>
                  <a:pt x="1897708" y="883960"/>
                </a:lnTo>
                <a:lnTo>
                  <a:pt x="1867034" y="849157"/>
                </a:lnTo>
                <a:lnTo>
                  <a:pt x="1832744" y="817943"/>
                </a:lnTo>
                <a:lnTo>
                  <a:pt x="1795192" y="790642"/>
                </a:lnTo>
                <a:lnTo>
                  <a:pt x="1754729" y="767578"/>
                </a:lnTo>
                <a:lnTo>
                  <a:pt x="1711708" y="749075"/>
                </a:lnTo>
                <a:lnTo>
                  <a:pt x="1666484" y="735457"/>
                </a:lnTo>
                <a:lnTo>
                  <a:pt x="1619407" y="727048"/>
                </a:lnTo>
                <a:lnTo>
                  <a:pt x="1570832" y="724173"/>
                </a:lnTo>
                <a:lnTo>
                  <a:pt x="1682916" y="724173"/>
                </a:lnTo>
                <a:lnTo>
                  <a:pt x="1727852" y="738592"/>
                </a:lnTo>
                <a:lnTo>
                  <a:pt x="1776078" y="760976"/>
                </a:lnTo>
                <a:lnTo>
                  <a:pt x="1821359" y="789290"/>
                </a:lnTo>
                <a:lnTo>
                  <a:pt x="1863165" y="823323"/>
                </a:lnTo>
                <a:lnTo>
                  <a:pt x="1898641" y="860169"/>
                </a:lnTo>
                <a:lnTo>
                  <a:pt x="1929222" y="900533"/>
                </a:lnTo>
                <a:lnTo>
                  <a:pt x="1954696" y="943973"/>
                </a:lnTo>
                <a:lnTo>
                  <a:pt x="1974854" y="990046"/>
                </a:lnTo>
                <a:lnTo>
                  <a:pt x="1989487" y="1038310"/>
                </a:lnTo>
                <a:lnTo>
                  <a:pt x="1998385" y="1088322"/>
                </a:lnTo>
                <a:lnTo>
                  <a:pt x="2021339" y="1088322"/>
                </a:lnTo>
                <a:lnTo>
                  <a:pt x="1555744" y="1494727"/>
                </a:lnTo>
                <a:close/>
              </a:path>
              <a:path w="2714625" h="2070735">
                <a:moveTo>
                  <a:pt x="378631" y="1421138"/>
                </a:moveTo>
                <a:lnTo>
                  <a:pt x="355001" y="1421138"/>
                </a:lnTo>
                <a:lnTo>
                  <a:pt x="824727" y="1031282"/>
                </a:lnTo>
                <a:lnTo>
                  <a:pt x="976459" y="905335"/>
                </a:lnTo>
                <a:lnTo>
                  <a:pt x="981003" y="905600"/>
                </a:lnTo>
                <a:lnTo>
                  <a:pt x="998251" y="924034"/>
                </a:lnTo>
                <a:lnTo>
                  <a:pt x="977580" y="924034"/>
                </a:lnTo>
                <a:lnTo>
                  <a:pt x="378631" y="1421138"/>
                </a:lnTo>
                <a:close/>
              </a:path>
              <a:path w="2714625" h="2070735">
                <a:moveTo>
                  <a:pt x="1740012" y="1715966"/>
                </a:moveTo>
                <a:lnTo>
                  <a:pt x="1719359" y="1715966"/>
                </a:lnTo>
                <a:lnTo>
                  <a:pt x="977580" y="924034"/>
                </a:lnTo>
                <a:lnTo>
                  <a:pt x="998251" y="924034"/>
                </a:lnTo>
                <a:lnTo>
                  <a:pt x="1144311" y="1079988"/>
                </a:lnTo>
                <a:lnTo>
                  <a:pt x="1160136" y="1079988"/>
                </a:lnTo>
                <a:lnTo>
                  <a:pt x="1157766" y="1094329"/>
                </a:lnTo>
                <a:lnTo>
                  <a:pt x="1532800" y="1494727"/>
                </a:lnTo>
                <a:lnTo>
                  <a:pt x="1555744" y="1494727"/>
                </a:lnTo>
                <a:lnTo>
                  <a:pt x="1543127" y="1505740"/>
                </a:lnTo>
                <a:lnTo>
                  <a:pt x="1740012" y="1715966"/>
                </a:lnTo>
                <a:close/>
              </a:path>
              <a:path w="2714625" h="2070735">
                <a:moveTo>
                  <a:pt x="2021339" y="1088322"/>
                </a:moveTo>
                <a:lnTo>
                  <a:pt x="1998385" y="1088322"/>
                </a:lnTo>
                <a:lnTo>
                  <a:pt x="2060906" y="1033755"/>
                </a:lnTo>
                <a:lnTo>
                  <a:pt x="2063709" y="1031341"/>
                </a:lnTo>
                <a:lnTo>
                  <a:pt x="2067810" y="1031282"/>
                </a:lnTo>
                <a:lnTo>
                  <a:pt x="2070672" y="1033579"/>
                </a:lnTo>
                <a:lnTo>
                  <a:pt x="2089889" y="1049304"/>
                </a:lnTo>
                <a:lnTo>
                  <a:pt x="2066039" y="1049304"/>
                </a:lnTo>
                <a:lnTo>
                  <a:pt x="2021339" y="1088322"/>
                </a:lnTo>
                <a:close/>
              </a:path>
              <a:path w="2714625" h="2070735">
                <a:moveTo>
                  <a:pt x="2374541" y="1715966"/>
                </a:moveTo>
                <a:lnTo>
                  <a:pt x="2359435" y="1715966"/>
                </a:lnTo>
                <a:lnTo>
                  <a:pt x="2359435" y="1289360"/>
                </a:lnTo>
                <a:lnTo>
                  <a:pt x="2066039" y="1049304"/>
                </a:lnTo>
                <a:lnTo>
                  <a:pt x="2089889" y="1049304"/>
                </a:lnTo>
                <a:lnTo>
                  <a:pt x="2359435" y="1269866"/>
                </a:lnTo>
                <a:lnTo>
                  <a:pt x="2374541" y="1269866"/>
                </a:lnTo>
                <a:lnTo>
                  <a:pt x="2374541" y="1715966"/>
                </a:lnTo>
                <a:close/>
              </a:path>
              <a:path w="2714625" h="2070735">
                <a:moveTo>
                  <a:pt x="2714436" y="2055202"/>
                </a:moveTo>
                <a:lnTo>
                  <a:pt x="2688648" y="2055202"/>
                </a:lnTo>
                <a:lnTo>
                  <a:pt x="2477159" y="1844122"/>
                </a:lnTo>
                <a:lnTo>
                  <a:pt x="2498520" y="1844122"/>
                </a:lnTo>
                <a:lnTo>
                  <a:pt x="2699329" y="2044542"/>
                </a:lnTo>
                <a:lnTo>
                  <a:pt x="2714436" y="2044542"/>
                </a:lnTo>
                <a:lnTo>
                  <a:pt x="2714436" y="2055202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64"/>
          <p:cNvSpPr/>
          <p:nvPr/>
        </p:nvSpPr>
        <p:spPr>
          <a:xfrm>
            <a:off x="2804634" y="1570600"/>
            <a:ext cx="2332990" cy="1456055"/>
          </a:xfrm>
          <a:custGeom>
            <a:avLst/>
            <a:gdLst/>
            <a:ahLst/>
            <a:cxnLst/>
            <a:rect l="l" t="t" r="r" b="b"/>
            <a:pathLst>
              <a:path w="2332990" h="1456055">
                <a:moveTo>
                  <a:pt x="0" y="0"/>
                </a:moveTo>
                <a:lnTo>
                  <a:pt x="2332572" y="0"/>
                </a:lnTo>
                <a:lnTo>
                  <a:pt x="2332572" y="1455545"/>
                </a:lnTo>
                <a:lnTo>
                  <a:pt x="0" y="145554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k object 65"/>
          <p:cNvSpPr/>
          <p:nvPr/>
        </p:nvSpPr>
        <p:spPr>
          <a:xfrm>
            <a:off x="5801932" y="1076014"/>
            <a:ext cx="6701155" cy="4427220"/>
          </a:xfrm>
          <a:custGeom>
            <a:avLst/>
            <a:gdLst/>
            <a:ahLst/>
            <a:cxnLst/>
            <a:rect l="l" t="t" r="r" b="b"/>
            <a:pathLst>
              <a:path w="6701155" h="4427220">
                <a:moveTo>
                  <a:pt x="0" y="0"/>
                </a:moveTo>
                <a:lnTo>
                  <a:pt x="6700544" y="0"/>
                </a:lnTo>
                <a:lnTo>
                  <a:pt x="6700544" y="4427159"/>
                </a:lnTo>
                <a:lnTo>
                  <a:pt x="0" y="4427159"/>
                </a:lnTo>
                <a:lnTo>
                  <a:pt x="0" y="0"/>
                </a:lnTo>
                <a:close/>
              </a:path>
            </a:pathLst>
          </a:custGeom>
          <a:solidFill>
            <a:srgbClr val="1C7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k object 66"/>
          <p:cNvSpPr/>
          <p:nvPr/>
        </p:nvSpPr>
        <p:spPr>
          <a:xfrm>
            <a:off x="6001380" y="1295677"/>
            <a:ext cx="6288405" cy="3988435"/>
          </a:xfrm>
          <a:custGeom>
            <a:avLst/>
            <a:gdLst/>
            <a:ahLst/>
            <a:cxnLst/>
            <a:rect l="l" t="t" r="r" b="b"/>
            <a:pathLst>
              <a:path w="6288405" h="3988435">
                <a:moveTo>
                  <a:pt x="0" y="0"/>
                </a:moveTo>
                <a:lnTo>
                  <a:pt x="6288203" y="0"/>
                </a:lnTo>
                <a:lnTo>
                  <a:pt x="6288203" y="3987834"/>
                </a:lnTo>
                <a:lnTo>
                  <a:pt x="0" y="39878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k object 67"/>
          <p:cNvSpPr/>
          <p:nvPr/>
        </p:nvSpPr>
        <p:spPr>
          <a:xfrm>
            <a:off x="5786245" y="1060604"/>
            <a:ext cx="229235" cy="4457065"/>
          </a:xfrm>
          <a:custGeom>
            <a:avLst/>
            <a:gdLst/>
            <a:ahLst/>
            <a:cxnLst/>
            <a:rect l="l" t="t" r="r" b="b"/>
            <a:pathLst>
              <a:path w="229235" h="4457065">
                <a:moveTo>
                  <a:pt x="19608" y="4456579"/>
                </a:moveTo>
                <a:lnTo>
                  <a:pt x="12325" y="4456579"/>
                </a:lnTo>
                <a:lnTo>
                  <a:pt x="8963" y="4455458"/>
                </a:lnTo>
                <a:lnTo>
                  <a:pt x="6162" y="4452936"/>
                </a:lnTo>
                <a:lnTo>
                  <a:pt x="560" y="4447612"/>
                </a:lnTo>
                <a:lnTo>
                  <a:pt x="0" y="4438927"/>
                </a:lnTo>
                <a:lnTo>
                  <a:pt x="201128" y="4217303"/>
                </a:lnTo>
                <a:lnTo>
                  <a:pt x="201128" y="240676"/>
                </a:lnTo>
                <a:lnTo>
                  <a:pt x="5322" y="24936"/>
                </a:lnTo>
                <a:lnTo>
                  <a:pt x="0" y="19332"/>
                </a:lnTo>
                <a:lnTo>
                  <a:pt x="560" y="10366"/>
                </a:lnTo>
                <a:lnTo>
                  <a:pt x="6162" y="5043"/>
                </a:lnTo>
                <a:lnTo>
                  <a:pt x="11765" y="0"/>
                </a:lnTo>
                <a:lnTo>
                  <a:pt x="20729" y="280"/>
                </a:lnTo>
                <a:lnTo>
                  <a:pt x="26051" y="5883"/>
                </a:lnTo>
                <a:lnTo>
                  <a:pt x="229140" y="229749"/>
                </a:lnTo>
                <a:lnTo>
                  <a:pt x="229140" y="4228230"/>
                </a:lnTo>
                <a:lnTo>
                  <a:pt x="23250" y="4455178"/>
                </a:lnTo>
                <a:lnTo>
                  <a:pt x="19608" y="4456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k object 68"/>
          <p:cNvSpPr/>
          <p:nvPr/>
        </p:nvSpPr>
        <p:spPr>
          <a:xfrm>
            <a:off x="12275577" y="1060324"/>
            <a:ext cx="229235" cy="4457065"/>
          </a:xfrm>
          <a:custGeom>
            <a:avLst/>
            <a:gdLst/>
            <a:ahLst/>
            <a:cxnLst/>
            <a:rect l="l" t="t" r="r" b="b"/>
            <a:pathLst>
              <a:path w="229234" h="4457065">
                <a:moveTo>
                  <a:pt x="216815" y="4456859"/>
                </a:moveTo>
                <a:lnTo>
                  <a:pt x="209531" y="4456859"/>
                </a:lnTo>
                <a:lnTo>
                  <a:pt x="205890" y="4455178"/>
                </a:lnTo>
                <a:lnTo>
                  <a:pt x="203089" y="4452376"/>
                </a:lnTo>
                <a:lnTo>
                  <a:pt x="0" y="4228510"/>
                </a:lnTo>
                <a:lnTo>
                  <a:pt x="0" y="230029"/>
                </a:lnTo>
                <a:lnTo>
                  <a:pt x="203089" y="6164"/>
                </a:lnTo>
                <a:lnTo>
                  <a:pt x="208411" y="560"/>
                </a:lnTo>
                <a:lnTo>
                  <a:pt x="217095" y="0"/>
                </a:lnTo>
                <a:lnTo>
                  <a:pt x="222977" y="5323"/>
                </a:lnTo>
                <a:lnTo>
                  <a:pt x="228580" y="10646"/>
                </a:lnTo>
                <a:lnTo>
                  <a:pt x="229140" y="19332"/>
                </a:lnTo>
                <a:lnTo>
                  <a:pt x="28012" y="240956"/>
                </a:lnTo>
                <a:lnTo>
                  <a:pt x="28012" y="4217863"/>
                </a:lnTo>
                <a:lnTo>
                  <a:pt x="223818" y="4433604"/>
                </a:lnTo>
                <a:lnTo>
                  <a:pt x="229140" y="4439207"/>
                </a:lnTo>
                <a:lnTo>
                  <a:pt x="228580" y="4448173"/>
                </a:lnTo>
                <a:lnTo>
                  <a:pt x="222977" y="4453497"/>
                </a:lnTo>
                <a:lnTo>
                  <a:pt x="220176" y="4455738"/>
                </a:lnTo>
                <a:lnTo>
                  <a:pt x="216815" y="4456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k object 69"/>
          <p:cNvSpPr/>
          <p:nvPr/>
        </p:nvSpPr>
        <p:spPr>
          <a:xfrm>
            <a:off x="5987374" y="1295677"/>
            <a:ext cx="6316345" cy="0"/>
          </a:xfrm>
          <a:custGeom>
            <a:avLst/>
            <a:gdLst/>
            <a:ahLst/>
            <a:cxnLst/>
            <a:rect l="l" t="t" r="r" b="b"/>
            <a:pathLst>
              <a:path w="6316345">
                <a:moveTo>
                  <a:pt x="0" y="0"/>
                </a:moveTo>
                <a:lnTo>
                  <a:pt x="6316216" y="0"/>
                </a:lnTo>
              </a:path>
            </a:pathLst>
          </a:custGeom>
          <a:ln w="280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k object 70"/>
          <p:cNvSpPr/>
          <p:nvPr/>
        </p:nvSpPr>
        <p:spPr>
          <a:xfrm>
            <a:off x="7740664" y="1457903"/>
            <a:ext cx="2765425" cy="387985"/>
          </a:xfrm>
          <a:custGeom>
            <a:avLst/>
            <a:gdLst/>
            <a:ahLst/>
            <a:cxnLst/>
            <a:rect l="l" t="t" r="r" b="b"/>
            <a:pathLst>
              <a:path w="2765425" h="387985">
                <a:moveTo>
                  <a:pt x="0" y="0"/>
                </a:moveTo>
                <a:lnTo>
                  <a:pt x="2765095" y="0"/>
                </a:lnTo>
                <a:lnTo>
                  <a:pt x="2765095" y="387492"/>
                </a:lnTo>
                <a:lnTo>
                  <a:pt x="0" y="3874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k object 71"/>
          <p:cNvSpPr/>
          <p:nvPr/>
        </p:nvSpPr>
        <p:spPr>
          <a:xfrm>
            <a:off x="7807333" y="1611443"/>
            <a:ext cx="81280" cy="81280"/>
          </a:xfrm>
          <a:custGeom>
            <a:avLst/>
            <a:gdLst/>
            <a:ahLst/>
            <a:cxnLst/>
            <a:rect l="l" t="t" r="r" b="b"/>
            <a:pathLst>
              <a:path w="81279" h="81280">
                <a:moveTo>
                  <a:pt x="45686" y="80692"/>
                </a:moveTo>
                <a:lnTo>
                  <a:pt x="34988" y="80692"/>
                </a:lnTo>
                <a:lnTo>
                  <a:pt x="29842" y="79668"/>
                </a:lnTo>
                <a:lnTo>
                  <a:pt x="1023" y="50842"/>
                </a:lnTo>
                <a:lnTo>
                  <a:pt x="0" y="45696"/>
                </a:lnTo>
                <a:lnTo>
                  <a:pt x="0" y="34995"/>
                </a:lnTo>
                <a:lnTo>
                  <a:pt x="29842" y="1023"/>
                </a:lnTo>
                <a:lnTo>
                  <a:pt x="34988" y="0"/>
                </a:lnTo>
                <a:lnTo>
                  <a:pt x="45686" y="0"/>
                </a:lnTo>
                <a:lnTo>
                  <a:pt x="79651" y="29849"/>
                </a:lnTo>
                <a:lnTo>
                  <a:pt x="80675" y="34995"/>
                </a:lnTo>
                <a:lnTo>
                  <a:pt x="80675" y="45696"/>
                </a:lnTo>
                <a:lnTo>
                  <a:pt x="50832" y="79668"/>
                </a:lnTo>
                <a:lnTo>
                  <a:pt x="45686" y="80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k object 72"/>
          <p:cNvSpPr/>
          <p:nvPr/>
        </p:nvSpPr>
        <p:spPr>
          <a:xfrm>
            <a:off x="10328721" y="1611443"/>
            <a:ext cx="81280" cy="81280"/>
          </a:xfrm>
          <a:custGeom>
            <a:avLst/>
            <a:gdLst/>
            <a:ahLst/>
            <a:cxnLst/>
            <a:rect l="l" t="t" r="r" b="b"/>
            <a:pathLst>
              <a:path w="81279" h="81280">
                <a:moveTo>
                  <a:pt x="45687" y="80692"/>
                </a:moveTo>
                <a:lnTo>
                  <a:pt x="34988" y="80692"/>
                </a:lnTo>
                <a:lnTo>
                  <a:pt x="29842" y="79668"/>
                </a:lnTo>
                <a:lnTo>
                  <a:pt x="1023" y="50842"/>
                </a:lnTo>
                <a:lnTo>
                  <a:pt x="0" y="45696"/>
                </a:lnTo>
                <a:lnTo>
                  <a:pt x="0" y="34995"/>
                </a:lnTo>
                <a:lnTo>
                  <a:pt x="29842" y="1023"/>
                </a:lnTo>
                <a:lnTo>
                  <a:pt x="34988" y="0"/>
                </a:lnTo>
                <a:lnTo>
                  <a:pt x="45687" y="0"/>
                </a:lnTo>
                <a:lnTo>
                  <a:pt x="79651" y="29849"/>
                </a:lnTo>
                <a:lnTo>
                  <a:pt x="80675" y="34995"/>
                </a:lnTo>
                <a:lnTo>
                  <a:pt x="80675" y="45696"/>
                </a:lnTo>
                <a:lnTo>
                  <a:pt x="50832" y="79668"/>
                </a:lnTo>
                <a:lnTo>
                  <a:pt x="45687" y="80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k object 73"/>
          <p:cNvSpPr/>
          <p:nvPr/>
        </p:nvSpPr>
        <p:spPr>
          <a:xfrm>
            <a:off x="7726658" y="1444174"/>
            <a:ext cx="2793365" cy="415290"/>
          </a:xfrm>
          <a:custGeom>
            <a:avLst/>
            <a:gdLst/>
            <a:ahLst/>
            <a:cxnLst/>
            <a:rect l="l" t="t" r="r" b="b"/>
            <a:pathLst>
              <a:path w="2793365" h="415289">
                <a:moveTo>
                  <a:pt x="2793107" y="415230"/>
                </a:moveTo>
                <a:lnTo>
                  <a:pt x="6162" y="415230"/>
                </a:lnTo>
                <a:lnTo>
                  <a:pt x="0" y="409066"/>
                </a:lnTo>
                <a:lnTo>
                  <a:pt x="0" y="393375"/>
                </a:lnTo>
                <a:lnTo>
                  <a:pt x="6162" y="387211"/>
                </a:lnTo>
                <a:lnTo>
                  <a:pt x="2765095" y="387211"/>
                </a:lnTo>
                <a:lnTo>
                  <a:pt x="2765095" y="6164"/>
                </a:lnTo>
                <a:lnTo>
                  <a:pt x="2771257" y="0"/>
                </a:lnTo>
                <a:lnTo>
                  <a:pt x="2786944" y="0"/>
                </a:lnTo>
                <a:lnTo>
                  <a:pt x="2793107" y="6164"/>
                </a:lnTo>
                <a:lnTo>
                  <a:pt x="2793107" y="4152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k object 74"/>
          <p:cNvSpPr/>
          <p:nvPr/>
        </p:nvSpPr>
        <p:spPr>
          <a:xfrm>
            <a:off x="2040575" y="4662909"/>
            <a:ext cx="2548255" cy="123189"/>
          </a:xfrm>
          <a:custGeom>
            <a:avLst/>
            <a:gdLst/>
            <a:ahLst/>
            <a:cxnLst/>
            <a:rect l="l" t="t" r="r" b="b"/>
            <a:pathLst>
              <a:path w="2548254" h="123189">
                <a:moveTo>
                  <a:pt x="2547763" y="122743"/>
                </a:moveTo>
                <a:lnTo>
                  <a:pt x="0" y="122743"/>
                </a:lnTo>
                <a:lnTo>
                  <a:pt x="0" y="44193"/>
                </a:lnTo>
                <a:lnTo>
                  <a:pt x="5807" y="20121"/>
                </a:lnTo>
                <a:lnTo>
                  <a:pt x="21634" y="6837"/>
                </a:lnTo>
                <a:lnTo>
                  <a:pt x="45089" y="1183"/>
                </a:lnTo>
                <a:lnTo>
                  <a:pt x="73780" y="0"/>
                </a:lnTo>
                <a:lnTo>
                  <a:pt x="2474018" y="0"/>
                </a:lnTo>
                <a:lnTo>
                  <a:pt x="2502689" y="1183"/>
                </a:lnTo>
                <a:lnTo>
                  <a:pt x="2526133" y="6837"/>
                </a:lnTo>
                <a:lnTo>
                  <a:pt x="2541956" y="20121"/>
                </a:lnTo>
                <a:lnTo>
                  <a:pt x="2547763" y="44193"/>
                </a:lnTo>
                <a:lnTo>
                  <a:pt x="2547763" y="122743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k object 75"/>
          <p:cNvSpPr/>
          <p:nvPr/>
        </p:nvSpPr>
        <p:spPr>
          <a:xfrm>
            <a:off x="2040575" y="5424458"/>
            <a:ext cx="2548255" cy="123189"/>
          </a:xfrm>
          <a:custGeom>
            <a:avLst/>
            <a:gdLst/>
            <a:ahLst/>
            <a:cxnLst/>
            <a:rect l="l" t="t" r="r" b="b"/>
            <a:pathLst>
              <a:path w="2548254" h="123189">
                <a:moveTo>
                  <a:pt x="2547763" y="122743"/>
                </a:moveTo>
                <a:lnTo>
                  <a:pt x="0" y="122743"/>
                </a:lnTo>
                <a:lnTo>
                  <a:pt x="0" y="44158"/>
                </a:lnTo>
                <a:lnTo>
                  <a:pt x="5807" y="20106"/>
                </a:lnTo>
                <a:lnTo>
                  <a:pt x="21634" y="6833"/>
                </a:lnTo>
                <a:lnTo>
                  <a:pt x="45089" y="1182"/>
                </a:lnTo>
                <a:lnTo>
                  <a:pt x="73780" y="0"/>
                </a:lnTo>
                <a:lnTo>
                  <a:pt x="2474018" y="0"/>
                </a:lnTo>
                <a:lnTo>
                  <a:pt x="2502689" y="1182"/>
                </a:lnTo>
                <a:lnTo>
                  <a:pt x="2526133" y="6833"/>
                </a:lnTo>
                <a:lnTo>
                  <a:pt x="2541956" y="20106"/>
                </a:lnTo>
                <a:lnTo>
                  <a:pt x="2547763" y="44158"/>
                </a:lnTo>
                <a:lnTo>
                  <a:pt x="2547763" y="122743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k object 76"/>
          <p:cNvSpPr/>
          <p:nvPr/>
        </p:nvSpPr>
        <p:spPr>
          <a:xfrm>
            <a:off x="2040575" y="6186008"/>
            <a:ext cx="2548255" cy="123189"/>
          </a:xfrm>
          <a:custGeom>
            <a:avLst/>
            <a:gdLst/>
            <a:ahLst/>
            <a:cxnLst/>
            <a:rect l="l" t="t" r="r" b="b"/>
            <a:pathLst>
              <a:path w="2548254" h="123189">
                <a:moveTo>
                  <a:pt x="2547763" y="122708"/>
                </a:moveTo>
                <a:lnTo>
                  <a:pt x="0" y="122708"/>
                </a:lnTo>
                <a:lnTo>
                  <a:pt x="0" y="44158"/>
                </a:lnTo>
                <a:lnTo>
                  <a:pt x="5807" y="20106"/>
                </a:lnTo>
                <a:lnTo>
                  <a:pt x="21634" y="6833"/>
                </a:lnTo>
                <a:lnTo>
                  <a:pt x="45089" y="1182"/>
                </a:lnTo>
                <a:lnTo>
                  <a:pt x="73780" y="0"/>
                </a:lnTo>
                <a:lnTo>
                  <a:pt x="2474018" y="0"/>
                </a:lnTo>
                <a:lnTo>
                  <a:pt x="2502689" y="1182"/>
                </a:lnTo>
                <a:lnTo>
                  <a:pt x="2526133" y="6833"/>
                </a:lnTo>
                <a:lnTo>
                  <a:pt x="2541956" y="20106"/>
                </a:lnTo>
                <a:lnTo>
                  <a:pt x="2547763" y="44158"/>
                </a:lnTo>
                <a:lnTo>
                  <a:pt x="2547763" y="122708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k object 77"/>
          <p:cNvSpPr/>
          <p:nvPr/>
        </p:nvSpPr>
        <p:spPr>
          <a:xfrm>
            <a:off x="2040575" y="7270180"/>
            <a:ext cx="2548255" cy="123189"/>
          </a:xfrm>
          <a:custGeom>
            <a:avLst/>
            <a:gdLst/>
            <a:ahLst/>
            <a:cxnLst/>
            <a:rect l="l" t="t" r="r" b="b"/>
            <a:pathLst>
              <a:path w="2548254" h="123190">
                <a:moveTo>
                  <a:pt x="2547763" y="122743"/>
                </a:moveTo>
                <a:lnTo>
                  <a:pt x="0" y="122743"/>
                </a:lnTo>
                <a:lnTo>
                  <a:pt x="0" y="44158"/>
                </a:lnTo>
                <a:lnTo>
                  <a:pt x="5807" y="20106"/>
                </a:lnTo>
                <a:lnTo>
                  <a:pt x="21634" y="6833"/>
                </a:lnTo>
                <a:lnTo>
                  <a:pt x="45089" y="1182"/>
                </a:lnTo>
                <a:lnTo>
                  <a:pt x="73780" y="0"/>
                </a:lnTo>
                <a:lnTo>
                  <a:pt x="2474018" y="0"/>
                </a:lnTo>
                <a:lnTo>
                  <a:pt x="2502689" y="1182"/>
                </a:lnTo>
                <a:lnTo>
                  <a:pt x="2526133" y="6833"/>
                </a:lnTo>
                <a:lnTo>
                  <a:pt x="2541956" y="20106"/>
                </a:lnTo>
                <a:lnTo>
                  <a:pt x="2547763" y="44158"/>
                </a:lnTo>
                <a:lnTo>
                  <a:pt x="2547763" y="122743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k object 78"/>
          <p:cNvSpPr/>
          <p:nvPr/>
        </p:nvSpPr>
        <p:spPr>
          <a:xfrm>
            <a:off x="2040575" y="4710464"/>
            <a:ext cx="1492743" cy="33333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k object 79"/>
          <p:cNvSpPr/>
          <p:nvPr/>
        </p:nvSpPr>
        <p:spPr>
          <a:xfrm>
            <a:off x="4486528" y="4710464"/>
            <a:ext cx="101811" cy="33333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k object 80"/>
          <p:cNvSpPr/>
          <p:nvPr/>
        </p:nvSpPr>
        <p:spPr>
          <a:xfrm>
            <a:off x="13576038" y="7222614"/>
            <a:ext cx="4712335" cy="577850"/>
          </a:xfrm>
          <a:custGeom>
            <a:avLst/>
            <a:gdLst/>
            <a:ahLst/>
            <a:cxnLst/>
            <a:rect l="l" t="t" r="r" b="b"/>
            <a:pathLst>
              <a:path w="4712334" h="577850">
                <a:moveTo>
                  <a:pt x="4711961" y="577624"/>
                </a:moveTo>
                <a:lnTo>
                  <a:pt x="0" y="577624"/>
                </a:lnTo>
                <a:lnTo>
                  <a:pt x="921200" y="0"/>
                </a:lnTo>
                <a:lnTo>
                  <a:pt x="4711961" y="0"/>
                </a:lnTo>
                <a:lnTo>
                  <a:pt x="4711961" y="577624"/>
                </a:lnTo>
                <a:close/>
              </a:path>
            </a:pathLst>
          </a:custGeom>
          <a:solidFill>
            <a:srgbClr val="DB3C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k object 81"/>
          <p:cNvSpPr/>
          <p:nvPr/>
        </p:nvSpPr>
        <p:spPr>
          <a:xfrm>
            <a:off x="13576825" y="7800239"/>
            <a:ext cx="4711700" cy="2487295"/>
          </a:xfrm>
          <a:custGeom>
            <a:avLst/>
            <a:gdLst/>
            <a:ahLst/>
            <a:cxnLst/>
            <a:rect l="l" t="t" r="r" b="b"/>
            <a:pathLst>
              <a:path w="4711700" h="2487295">
                <a:moveTo>
                  <a:pt x="944856" y="2486759"/>
                </a:moveTo>
                <a:lnTo>
                  <a:pt x="804260" y="2486759"/>
                </a:lnTo>
                <a:lnTo>
                  <a:pt x="1230579" y="193833"/>
                </a:lnTo>
                <a:lnTo>
                  <a:pt x="1379453" y="193046"/>
                </a:lnTo>
                <a:lnTo>
                  <a:pt x="944856" y="2486759"/>
                </a:lnTo>
                <a:close/>
              </a:path>
              <a:path w="4711700" h="2487295">
                <a:moveTo>
                  <a:pt x="1284858" y="2268611"/>
                </a:moveTo>
                <a:lnTo>
                  <a:pt x="1284858" y="2267067"/>
                </a:lnTo>
                <a:lnTo>
                  <a:pt x="1285646" y="2265522"/>
                </a:lnTo>
                <a:lnTo>
                  <a:pt x="1285646" y="2263977"/>
                </a:lnTo>
                <a:lnTo>
                  <a:pt x="1619832" y="193046"/>
                </a:lnTo>
                <a:lnTo>
                  <a:pt x="1749320" y="193046"/>
                </a:lnTo>
                <a:lnTo>
                  <a:pt x="1405835" y="2150766"/>
                </a:lnTo>
                <a:lnTo>
                  <a:pt x="1388282" y="2198744"/>
                </a:lnTo>
                <a:lnTo>
                  <a:pt x="1356190" y="2236841"/>
                </a:lnTo>
                <a:lnTo>
                  <a:pt x="1323148" y="2257371"/>
                </a:lnTo>
                <a:lnTo>
                  <a:pt x="1304621" y="2264299"/>
                </a:lnTo>
                <a:lnTo>
                  <a:pt x="1284858" y="2268611"/>
                </a:lnTo>
                <a:close/>
              </a:path>
              <a:path w="4711700" h="2487295">
                <a:moveTo>
                  <a:pt x="4711174" y="107759"/>
                </a:moveTo>
                <a:lnTo>
                  <a:pt x="76754" y="107759"/>
                </a:lnTo>
                <a:lnTo>
                  <a:pt x="57315" y="106465"/>
                </a:lnTo>
                <a:lnTo>
                  <a:pt x="4634" y="87618"/>
                </a:lnTo>
                <a:lnTo>
                  <a:pt x="0" y="51941"/>
                </a:lnTo>
                <a:lnTo>
                  <a:pt x="0" y="0"/>
                </a:lnTo>
                <a:lnTo>
                  <a:pt x="4711174" y="381"/>
                </a:lnTo>
                <a:lnTo>
                  <a:pt x="4711174" y="107759"/>
                </a:lnTo>
                <a:close/>
              </a:path>
            </a:pathLst>
          </a:custGeom>
          <a:solidFill>
            <a:srgbClr val="DB3C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k object 82"/>
          <p:cNvSpPr/>
          <p:nvPr/>
        </p:nvSpPr>
        <p:spPr>
          <a:xfrm>
            <a:off x="13555107" y="7200900"/>
            <a:ext cx="4733290" cy="3086100"/>
          </a:xfrm>
          <a:custGeom>
            <a:avLst/>
            <a:gdLst/>
            <a:ahLst/>
            <a:cxnLst/>
            <a:rect l="l" t="t" r="r" b="b"/>
            <a:pathLst>
              <a:path w="4733290" h="3086100">
                <a:moveTo>
                  <a:pt x="4732891" y="814101"/>
                </a:moveTo>
                <a:lnTo>
                  <a:pt x="162837" y="814101"/>
                </a:lnTo>
                <a:lnTo>
                  <a:pt x="119539" y="808287"/>
                </a:lnTo>
                <a:lnTo>
                  <a:pt x="80637" y="791877"/>
                </a:lnTo>
                <a:lnTo>
                  <a:pt x="47683" y="766422"/>
                </a:lnTo>
                <a:lnTo>
                  <a:pt x="22225" y="733472"/>
                </a:lnTo>
                <a:lnTo>
                  <a:pt x="5814" y="694574"/>
                </a:lnTo>
                <a:lnTo>
                  <a:pt x="0" y="651281"/>
                </a:lnTo>
                <a:lnTo>
                  <a:pt x="0" y="597007"/>
                </a:lnTo>
                <a:lnTo>
                  <a:pt x="787" y="593918"/>
                </a:lnTo>
                <a:lnTo>
                  <a:pt x="1544" y="590799"/>
                </a:lnTo>
                <a:lnTo>
                  <a:pt x="1544" y="590041"/>
                </a:lnTo>
                <a:lnTo>
                  <a:pt x="2332" y="590041"/>
                </a:lnTo>
                <a:lnTo>
                  <a:pt x="2332" y="589254"/>
                </a:lnTo>
                <a:lnTo>
                  <a:pt x="3089" y="587709"/>
                </a:lnTo>
                <a:lnTo>
                  <a:pt x="3877" y="586165"/>
                </a:lnTo>
                <a:lnTo>
                  <a:pt x="5421" y="584590"/>
                </a:lnTo>
                <a:lnTo>
                  <a:pt x="6209" y="583833"/>
                </a:lnTo>
                <a:lnTo>
                  <a:pt x="6966" y="583833"/>
                </a:lnTo>
                <a:lnTo>
                  <a:pt x="7754" y="583045"/>
                </a:lnTo>
                <a:lnTo>
                  <a:pt x="8541" y="583045"/>
                </a:lnTo>
                <a:lnTo>
                  <a:pt x="10086" y="581501"/>
                </a:lnTo>
                <a:lnTo>
                  <a:pt x="930499" y="3089"/>
                </a:lnTo>
                <a:lnTo>
                  <a:pt x="934376" y="787"/>
                </a:lnTo>
                <a:lnTo>
                  <a:pt x="938253" y="0"/>
                </a:lnTo>
                <a:lnTo>
                  <a:pt x="4732891" y="0"/>
                </a:lnTo>
                <a:lnTo>
                  <a:pt x="4732891" y="42643"/>
                </a:lnTo>
                <a:lnTo>
                  <a:pt x="948340" y="42643"/>
                </a:lnTo>
                <a:lnTo>
                  <a:pt x="96139" y="578411"/>
                </a:lnTo>
                <a:lnTo>
                  <a:pt x="4732891" y="578411"/>
                </a:lnTo>
                <a:lnTo>
                  <a:pt x="4732891" y="621055"/>
                </a:lnTo>
                <a:lnTo>
                  <a:pt x="42647" y="621055"/>
                </a:lnTo>
                <a:lnTo>
                  <a:pt x="42647" y="651281"/>
                </a:lnTo>
                <a:lnTo>
                  <a:pt x="52734" y="698588"/>
                </a:lnTo>
                <a:lnTo>
                  <a:pt x="98471" y="706342"/>
                </a:lnTo>
                <a:lnTo>
                  <a:pt x="4732891" y="706342"/>
                </a:lnTo>
                <a:lnTo>
                  <a:pt x="4732891" y="814101"/>
                </a:lnTo>
                <a:close/>
              </a:path>
              <a:path w="4733290" h="3086100">
                <a:moveTo>
                  <a:pt x="848251" y="3086099"/>
                </a:moveTo>
                <a:lnTo>
                  <a:pt x="804970" y="3086099"/>
                </a:lnTo>
                <a:lnTo>
                  <a:pt x="1227490" y="814101"/>
                </a:lnTo>
                <a:lnTo>
                  <a:pt x="1270137" y="814101"/>
                </a:lnTo>
                <a:lnTo>
                  <a:pt x="848251" y="3086099"/>
                </a:lnTo>
                <a:close/>
              </a:path>
              <a:path w="4733290" h="3086100">
                <a:moveTo>
                  <a:pt x="1066283" y="3086099"/>
                </a:moveTo>
                <a:lnTo>
                  <a:pt x="967226" y="3086099"/>
                </a:lnTo>
                <a:lnTo>
                  <a:pt x="1397294" y="814101"/>
                </a:lnTo>
                <a:lnTo>
                  <a:pt x="1496553" y="814101"/>
                </a:lnTo>
                <a:lnTo>
                  <a:pt x="1066283" y="3086099"/>
                </a:lnTo>
                <a:close/>
              </a:path>
              <a:path w="4733290" h="3086100">
                <a:moveTo>
                  <a:pt x="1350011" y="2934642"/>
                </a:moveTo>
                <a:lnTo>
                  <a:pt x="1311395" y="2921558"/>
                </a:lnTo>
                <a:lnTo>
                  <a:pt x="1287963" y="2887637"/>
                </a:lnTo>
                <a:lnTo>
                  <a:pt x="1285658" y="2874102"/>
                </a:lnTo>
                <a:lnTo>
                  <a:pt x="1286403" y="2860198"/>
                </a:lnTo>
                <a:lnTo>
                  <a:pt x="1616742" y="814101"/>
                </a:lnTo>
                <a:lnTo>
                  <a:pt x="1659390" y="814101"/>
                </a:lnTo>
                <a:lnTo>
                  <a:pt x="1329051" y="2863317"/>
                </a:lnTo>
                <a:lnTo>
                  <a:pt x="1484489" y="2863317"/>
                </a:lnTo>
                <a:lnTo>
                  <a:pt x="1473210" y="2879880"/>
                </a:lnTo>
                <a:lnTo>
                  <a:pt x="1438408" y="2909112"/>
                </a:lnTo>
                <a:lnTo>
                  <a:pt x="1396647" y="2927962"/>
                </a:lnTo>
                <a:lnTo>
                  <a:pt x="1350011" y="2934642"/>
                </a:lnTo>
                <a:close/>
              </a:path>
              <a:path w="4733290" h="3086100">
                <a:moveTo>
                  <a:pt x="1484489" y="2863317"/>
                </a:moveTo>
                <a:lnTo>
                  <a:pt x="1329051" y="2863317"/>
                </a:lnTo>
                <a:lnTo>
                  <a:pt x="1342141" y="2858544"/>
                </a:lnTo>
                <a:lnTo>
                  <a:pt x="1354649" y="2852456"/>
                </a:lnTo>
                <a:lnTo>
                  <a:pt x="1395590" y="2819141"/>
                </a:lnTo>
                <a:lnTo>
                  <a:pt x="1420776" y="2775676"/>
                </a:lnTo>
                <a:lnTo>
                  <a:pt x="1767161" y="814101"/>
                </a:lnTo>
                <a:lnTo>
                  <a:pt x="1860211" y="814101"/>
                </a:lnTo>
                <a:lnTo>
                  <a:pt x="1513606" y="2797414"/>
                </a:lnTo>
                <a:lnTo>
                  <a:pt x="1498971" y="2842051"/>
                </a:lnTo>
                <a:lnTo>
                  <a:pt x="1484489" y="2863317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k object 83"/>
          <p:cNvSpPr/>
          <p:nvPr/>
        </p:nvSpPr>
        <p:spPr>
          <a:xfrm>
            <a:off x="5678783" y="8004992"/>
            <a:ext cx="1991360" cy="897255"/>
          </a:xfrm>
          <a:custGeom>
            <a:avLst/>
            <a:gdLst/>
            <a:ahLst/>
            <a:cxnLst/>
            <a:rect l="l" t="t" r="r" b="b"/>
            <a:pathLst>
              <a:path w="1991359" h="897254">
                <a:moveTo>
                  <a:pt x="1166420" y="567808"/>
                </a:moveTo>
                <a:lnTo>
                  <a:pt x="1180099" y="565345"/>
                </a:lnTo>
                <a:lnTo>
                  <a:pt x="1192455" y="559186"/>
                </a:lnTo>
                <a:lnTo>
                  <a:pt x="1202828" y="549825"/>
                </a:lnTo>
                <a:lnTo>
                  <a:pt x="1210559" y="537760"/>
                </a:lnTo>
                <a:lnTo>
                  <a:pt x="1210559" y="70679"/>
                </a:lnTo>
                <a:lnTo>
                  <a:pt x="1065776" y="76569"/>
                </a:lnTo>
                <a:lnTo>
                  <a:pt x="1116972" y="537760"/>
                </a:lnTo>
                <a:lnTo>
                  <a:pt x="1125778" y="550569"/>
                </a:lnTo>
                <a:lnTo>
                  <a:pt x="1137506" y="560290"/>
                </a:lnTo>
                <a:lnTo>
                  <a:pt x="1151330" y="566258"/>
                </a:lnTo>
                <a:lnTo>
                  <a:pt x="1166420" y="567808"/>
                </a:lnTo>
                <a:close/>
              </a:path>
              <a:path w="1991359" h="897254">
                <a:moveTo>
                  <a:pt x="50636" y="640491"/>
                </a:moveTo>
                <a:lnTo>
                  <a:pt x="67011" y="633840"/>
                </a:lnTo>
                <a:lnTo>
                  <a:pt x="80629" y="621115"/>
                </a:lnTo>
                <a:lnTo>
                  <a:pt x="89448" y="603148"/>
                </a:lnTo>
                <a:lnTo>
                  <a:pt x="258944" y="63018"/>
                </a:lnTo>
                <a:lnTo>
                  <a:pt x="91218" y="0"/>
                </a:lnTo>
                <a:lnTo>
                  <a:pt x="0" y="603148"/>
                </a:lnTo>
                <a:lnTo>
                  <a:pt x="4658" y="616061"/>
                </a:lnTo>
                <a:lnTo>
                  <a:pt x="12132" y="626989"/>
                </a:lnTo>
                <a:lnTo>
                  <a:pt x="21924" y="635269"/>
                </a:lnTo>
                <a:lnTo>
                  <a:pt x="33540" y="640236"/>
                </a:lnTo>
                <a:lnTo>
                  <a:pt x="50636" y="640491"/>
                </a:lnTo>
                <a:close/>
              </a:path>
              <a:path w="1991359" h="897254">
                <a:moveTo>
                  <a:pt x="509635" y="897049"/>
                </a:moveTo>
                <a:lnTo>
                  <a:pt x="550391" y="882102"/>
                </a:lnTo>
                <a:lnTo>
                  <a:pt x="669130" y="93664"/>
                </a:lnTo>
                <a:lnTo>
                  <a:pt x="466094" y="102499"/>
                </a:lnTo>
                <a:lnTo>
                  <a:pt x="451956" y="865827"/>
                </a:lnTo>
                <a:lnTo>
                  <a:pt x="456342" y="871537"/>
                </a:lnTo>
                <a:lnTo>
                  <a:pt x="467563" y="882327"/>
                </a:lnTo>
                <a:lnTo>
                  <a:pt x="485399" y="892672"/>
                </a:lnTo>
                <a:lnTo>
                  <a:pt x="509635" y="897049"/>
                </a:lnTo>
                <a:close/>
              </a:path>
              <a:path w="1991359" h="897254">
                <a:moveTo>
                  <a:pt x="1935956" y="788096"/>
                </a:moveTo>
                <a:lnTo>
                  <a:pt x="1976569" y="775565"/>
                </a:lnTo>
                <a:lnTo>
                  <a:pt x="1990908" y="751571"/>
                </a:lnTo>
                <a:lnTo>
                  <a:pt x="1894402" y="41229"/>
                </a:lnTo>
                <a:lnTo>
                  <a:pt x="1690194" y="50064"/>
                </a:lnTo>
                <a:lnTo>
                  <a:pt x="1894402" y="751571"/>
                </a:lnTo>
                <a:lnTo>
                  <a:pt x="1904357" y="769121"/>
                </a:lnTo>
                <a:lnTo>
                  <a:pt x="1918833" y="781535"/>
                </a:lnTo>
                <a:lnTo>
                  <a:pt x="1935956" y="788096"/>
                </a:lnTo>
                <a:close/>
              </a:path>
            </a:pathLst>
          </a:custGeom>
          <a:solidFill>
            <a:srgbClr val="F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k object 84"/>
          <p:cNvSpPr/>
          <p:nvPr/>
        </p:nvSpPr>
        <p:spPr>
          <a:xfrm>
            <a:off x="5140120" y="5971773"/>
            <a:ext cx="3051984" cy="29391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k object 85"/>
          <p:cNvSpPr/>
          <p:nvPr/>
        </p:nvSpPr>
        <p:spPr>
          <a:xfrm>
            <a:off x="3521450" y="3484363"/>
            <a:ext cx="883962" cy="8858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k object 86"/>
          <p:cNvSpPr/>
          <p:nvPr/>
        </p:nvSpPr>
        <p:spPr>
          <a:xfrm>
            <a:off x="14792481" y="6356792"/>
            <a:ext cx="1913255" cy="1334135"/>
          </a:xfrm>
          <a:custGeom>
            <a:avLst/>
            <a:gdLst/>
            <a:ahLst/>
            <a:cxnLst/>
            <a:rect l="l" t="t" r="r" b="b"/>
            <a:pathLst>
              <a:path w="1913255" h="1334134">
                <a:moveTo>
                  <a:pt x="1907099" y="1333593"/>
                </a:moveTo>
                <a:lnTo>
                  <a:pt x="5692" y="1333593"/>
                </a:lnTo>
                <a:lnTo>
                  <a:pt x="64" y="1327966"/>
                </a:lnTo>
                <a:lnTo>
                  <a:pt x="97" y="1259059"/>
                </a:lnTo>
                <a:lnTo>
                  <a:pt x="0" y="1254567"/>
                </a:lnTo>
                <a:lnTo>
                  <a:pt x="1051" y="1250156"/>
                </a:lnTo>
                <a:lnTo>
                  <a:pt x="225025" y="869374"/>
                </a:lnTo>
                <a:lnTo>
                  <a:pt x="223069" y="865661"/>
                </a:lnTo>
                <a:lnTo>
                  <a:pt x="221953" y="861428"/>
                </a:lnTo>
                <a:lnTo>
                  <a:pt x="221953" y="26758"/>
                </a:lnTo>
                <a:lnTo>
                  <a:pt x="224048" y="16344"/>
                </a:lnTo>
                <a:lnTo>
                  <a:pt x="229762" y="7839"/>
                </a:lnTo>
                <a:lnTo>
                  <a:pt x="238238" y="2103"/>
                </a:lnTo>
                <a:lnTo>
                  <a:pt x="248619" y="0"/>
                </a:lnTo>
                <a:lnTo>
                  <a:pt x="1664107" y="0"/>
                </a:lnTo>
                <a:lnTo>
                  <a:pt x="1674489" y="2103"/>
                </a:lnTo>
                <a:lnTo>
                  <a:pt x="1682965" y="7839"/>
                </a:lnTo>
                <a:lnTo>
                  <a:pt x="1688679" y="16344"/>
                </a:lnTo>
                <a:lnTo>
                  <a:pt x="1690774" y="26758"/>
                </a:lnTo>
                <a:lnTo>
                  <a:pt x="1690765" y="861428"/>
                </a:lnTo>
                <a:lnTo>
                  <a:pt x="1689658" y="865612"/>
                </a:lnTo>
                <a:lnTo>
                  <a:pt x="1687717" y="869309"/>
                </a:lnTo>
                <a:lnTo>
                  <a:pt x="1911741" y="1250156"/>
                </a:lnTo>
                <a:lnTo>
                  <a:pt x="1912792" y="1254567"/>
                </a:lnTo>
                <a:lnTo>
                  <a:pt x="1912695" y="1259059"/>
                </a:lnTo>
                <a:lnTo>
                  <a:pt x="1912727" y="1327966"/>
                </a:lnTo>
                <a:lnTo>
                  <a:pt x="1907099" y="1333593"/>
                </a:lnTo>
                <a:close/>
              </a:path>
            </a:pathLst>
          </a:custGeom>
          <a:solidFill>
            <a:srgbClr val="F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k object 87"/>
          <p:cNvSpPr/>
          <p:nvPr/>
        </p:nvSpPr>
        <p:spPr>
          <a:xfrm>
            <a:off x="15561806" y="7466604"/>
            <a:ext cx="374650" cy="103505"/>
          </a:xfrm>
          <a:custGeom>
            <a:avLst/>
            <a:gdLst/>
            <a:ahLst/>
            <a:cxnLst/>
            <a:rect l="l" t="t" r="r" b="b"/>
            <a:pathLst>
              <a:path w="374650" h="103504">
                <a:moveTo>
                  <a:pt x="374142" y="103368"/>
                </a:moveTo>
                <a:lnTo>
                  <a:pt x="0" y="103368"/>
                </a:lnTo>
                <a:lnTo>
                  <a:pt x="20650" y="0"/>
                </a:lnTo>
                <a:lnTo>
                  <a:pt x="353491" y="0"/>
                </a:lnTo>
                <a:lnTo>
                  <a:pt x="374142" y="103368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k object 88"/>
          <p:cNvSpPr/>
          <p:nvPr/>
        </p:nvSpPr>
        <p:spPr>
          <a:xfrm>
            <a:off x="15765986" y="7420466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0" y="0"/>
                </a:moveTo>
                <a:lnTo>
                  <a:pt x="68340" y="0"/>
                </a:lnTo>
              </a:path>
            </a:pathLst>
          </a:custGeom>
          <a:ln w="20401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k object 89"/>
          <p:cNvSpPr/>
          <p:nvPr/>
        </p:nvSpPr>
        <p:spPr>
          <a:xfrm>
            <a:off x="15847669" y="7420466"/>
            <a:ext cx="69850" cy="0"/>
          </a:xfrm>
          <a:custGeom>
            <a:avLst/>
            <a:gdLst/>
            <a:ahLst/>
            <a:cxnLst/>
            <a:rect l="l" t="t" r="r" b="b"/>
            <a:pathLst>
              <a:path w="69850">
                <a:moveTo>
                  <a:pt x="0" y="0"/>
                </a:moveTo>
                <a:lnTo>
                  <a:pt x="69521" y="0"/>
                </a:lnTo>
              </a:path>
            </a:pathLst>
          </a:custGeom>
          <a:ln w="20401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k object 90"/>
          <p:cNvSpPr/>
          <p:nvPr/>
        </p:nvSpPr>
        <p:spPr>
          <a:xfrm>
            <a:off x="15681427" y="7420466"/>
            <a:ext cx="71120" cy="0"/>
          </a:xfrm>
          <a:custGeom>
            <a:avLst/>
            <a:gdLst/>
            <a:ahLst/>
            <a:cxnLst/>
            <a:rect l="l" t="t" r="r" b="b"/>
            <a:pathLst>
              <a:path w="71119">
                <a:moveTo>
                  <a:pt x="0" y="0"/>
                </a:moveTo>
                <a:lnTo>
                  <a:pt x="70911" y="0"/>
                </a:lnTo>
              </a:path>
            </a:pathLst>
          </a:custGeom>
          <a:ln w="20401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k object 91"/>
          <p:cNvSpPr/>
          <p:nvPr/>
        </p:nvSpPr>
        <p:spPr>
          <a:xfrm>
            <a:off x="15201506" y="7410266"/>
            <a:ext cx="114300" cy="20955"/>
          </a:xfrm>
          <a:custGeom>
            <a:avLst/>
            <a:gdLst/>
            <a:ahLst/>
            <a:cxnLst/>
            <a:rect l="l" t="t" r="r" b="b"/>
            <a:pathLst>
              <a:path w="114300" h="20954">
                <a:moveTo>
                  <a:pt x="112343" y="20401"/>
                </a:moveTo>
                <a:lnTo>
                  <a:pt x="0" y="20401"/>
                </a:lnTo>
                <a:lnTo>
                  <a:pt x="2086" y="0"/>
                </a:lnTo>
                <a:lnTo>
                  <a:pt x="114008" y="0"/>
                </a:lnTo>
                <a:lnTo>
                  <a:pt x="112343" y="20401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k object 92"/>
          <p:cNvSpPr/>
          <p:nvPr/>
        </p:nvSpPr>
        <p:spPr>
          <a:xfrm>
            <a:off x="15566625" y="7420466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443" y="0"/>
                </a:lnTo>
              </a:path>
            </a:pathLst>
          </a:custGeom>
          <a:ln w="20401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k object 93"/>
          <p:cNvSpPr/>
          <p:nvPr/>
        </p:nvSpPr>
        <p:spPr>
          <a:xfrm>
            <a:off x="14999783" y="7410266"/>
            <a:ext cx="190500" cy="20955"/>
          </a:xfrm>
          <a:custGeom>
            <a:avLst/>
            <a:gdLst/>
            <a:ahLst/>
            <a:cxnLst/>
            <a:rect l="l" t="t" r="r" b="b"/>
            <a:pathLst>
              <a:path w="190500" h="20954">
                <a:moveTo>
                  <a:pt x="188041" y="20401"/>
                </a:moveTo>
                <a:lnTo>
                  <a:pt x="0" y="20401"/>
                </a:lnTo>
                <a:lnTo>
                  <a:pt x="13632" y="0"/>
                </a:lnTo>
                <a:lnTo>
                  <a:pt x="190176" y="0"/>
                </a:lnTo>
                <a:lnTo>
                  <a:pt x="188041" y="20401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k object 94"/>
          <p:cNvSpPr/>
          <p:nvPr/>
        </p:nvSpPr>
        <p:spPr>
          <a:xfrm>
            <a:off x="15930224" y="7420466"/>
            <a:ext cx="75565" cy="0"/>
          </a:xfrm>
          <a:custGeom>
            <a:avLst/>
            <a:gdLst/>
            <a:ahLst/>
            <a:cxnLst/>
            <a:rect l="l" t="t" r="r" b="b"/>
            <a:pathLst>
              <a:path w="75565">
                <a:moveTo>
                  <a:pt x="0" y="0"/>
                </a:moveTo>
                <a:lnTo>
                  <a:pt x="75003" y="0"/>
                </a:lnTo>
              </a:path>
            </a:pathLst>
          </a:custGeom>
          <a:ln w="20401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k object 95"/>
          <p:cNvSpPr/>
          <p:nvPr/>
        </p:nvSpPr>
        <p:spPr>
          <a:xfrm>
            <a:off x="15439744" y="7420466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3960" y="0"/>
                </a:lnTo>
              </a:path>
            </a:pathLst>
          </a:custGeom>
          <a:ln w="20401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k object 96"/>
          <p:cNvSpPr/>
          <p:nvPr/>
        </p:nvSpPr>
        <p:spPr>
          <a:xfrm>
            <a:off x="15327531" y="7410266"/>
            <a:ext cx="100330" cy="20955"/>
          </a:xfrm>
          <a:custGeom>
            <a:avLst/>
            <a:gdLst/>
            <a:ahLst/>
            <a:cxnLst/>
            <a:rect l="l" t="t" r="r" b="b"/>
            <a:pathLst>
              <a:path w="100330" h="20954">
                <a:moveTo>
                  <a:pt x="98516" y="20401"/>
                </a:moveTo>
                <a:lnTo>
                  <a:pt x="0" y="20401"/>
                </a:lnTo>
                <a:lnTo>
                  <a:pt x="1617" y="0"/>
                </a:lnTo>
                <a:lnTo>
                  <a:pt x="99761" y="0"/>
                </a:lnTo>
                <a:lnTo>
                  <a:pt x="98516" y="20401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k object 97"/>
          <p:cNvSpPr/>
          <p:nvPr/>
        </p:nvSpPr>
        <p:spPr>
          <a:xfrm>
            <a:off x="16321234" y="7365911"/>
            <a:ext cx="151130" cy="0"/>
          </a:xfrm>
          <a:custGeom>
            <a:avLst/>
            <a:gdLst/>
            <a:ahLst/>
            <a:cxnLst/>
            <a:rect l="l" t="t" r="r" b="b"/>
            <a:pathLst>
              <a:path w="151130">
                <a:moveTo>
                  <a:pt x="0" y="0"/>
                </a:moveTo>
                <a:lnTo>
                  <a:pt x="150847" y="0"/>
                </a:lnTo>
              </a:path>
            </a:pathLst>
          </a:custGeom>
          <a:ln w="14368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k object 98"/>
          <p:cNvSpPr/>
          <p:nvPr/>
        </p:nvSpPr>
        <p:spPr>
          <a:xfrm>
            <a:off x="16097307" y="7340686"/>
            <a:ext cx="74295" cy="0"/>
          </a:xfrm>
          <a:custGeom>
            <a:avLst/>
            <a:gdLst/>
            <a:ahLst/>
            <a:cxnLst/>
            <a:rect l="l" t="t" r="r" b="b"/>
            <a:pathLst>
              <a:path w="74294">
                <a:moveTo>
                  <a:pt x="0" y="0"/>
                </a:moveTo>
                <a:lnTo>
                  <a:pt x="74210" y="0"/>
                </a:lnTo>
              </a:path>
            </a:pathLst>
          </a:custGeom>
          <a:ln w="15455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k object 99"/>
          <p:cNvSpPr/>
          <p:nvPr/>
        </p:nvSpPr>
        <p:spPr>
          <a:xfrm>
            <a:off x="16017938" y="7420466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0" y="0"/>
                </a:moveTo>
                <a:lnTo>
                  <a:pt x="68421" y="0"/>
                </a:lnTo>
              </a:path>
            </a:pathLst>
          </a:custGeom>
          <a:ln w="20401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k object 100"/>
          <p:cNvSpPr/>
          <p:nvPr/>
        </p:nvSpPr>
        <p:spPr>
          <a:xfrm>
            <a:off x="16005761" y="7340686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046" y="0"/>
                </a:lnTo>
              </a:path>
            </a:pathLst>
          </a:custGeom>
          <a:ln w="15455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k object 101"/>
          <p:cNvSpPr/>
          <p:nvPr/>
        </p:nvSpPr>
        <p:spPr>
          <a:xfrm>
            <a:off x="16183760" y="7332958"/>
            <a:ext cx="80010" cy="15875"/>
          </a:xfrm>
          <a:custGeom>
            <a:avLst/>
            <a:gdLst/>
            <a:ahLst/>
            <a:cxnLst/>
            <a:rect l="l" t="t" r="r" b="b"/>
            <a:pathLst>
              <a:path w="80009" h="15875">
                <a:moveTo>
                  <a:pt x="79563" y="15455"/>
                </a:moveTo>
                <a:lnTo>
                  <a:pt x="1229" y="15455"/>
                </a:lnTo>
                <a:lnTo>
                  <a:pt x="0" y="0"/>
                </a:lnTo>
                <a:lnTo>
                  <a:pt x="78108" y="0"/>
                </a:lnTo>
                <a:lnTo>
                  <a:pt x="79563" y="15455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k object 102"/>
          <p:cNvSpPr/>
          <p:nvPr/>
        </p:nvSpPr>
        <p:spPr>
          <a:xfrm>
            <a:off x="16098763" y="7410266"/>
            <a:ext cx="69215" cy="20955"/>
          </a:xfrm>
          <a:custGeom>
            <a:avLst/>
            <a:gdLst/>
            <a:ahLst/>
            <a:cxnLst/>
            <a:rect l="l" t="t" r="r" b="b"/>
            <a:pathLst>
              <a:path w="69215" h="20954">
                <a:moveTo>
                  <a:pt x="68728" y="20401"/>
                </a:moveTo>
                <a:lnTo>
                  <a:pt x="1293" y="20401"/>
                </a:lnTo>
                <a:lnTo>
                  <a:pt x="0" y="0"/>
                </a:lnTo>
                <a:lnTo>
                  <a:pt x="67208" y="0"/>
                </a:lnTo>
                <a:lnTo>
                  <a:pt x="68728" y="20401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k object 103"/>
          <p:cNvSpPr/>
          <p:nvPr/>
        </p:nvSpPr>
        <p:spPr>
          <a:xfrm>
            <a:off x="16323837" y="7391632"/>
            <a:ext cx="166370" cy="0"/>
          </a:xfrm>
          <a:custGeom>
            <a:avLst/>
            <a:gdLst/>
            <a:ahLst/>
            <a:cxnLst/>
            <a:rect l="l" t="t" r="r" b="b"/>
            <a:pathLst>
              <a:path w="166369">
                <a:moveTo>
                  <a:pt x="0" y="0"/>
                </a:moveTo>
                <a:lnTo>
                  <a:pt x="166016" y="0"/>
                </a:lnTo>
              </a:path>
            </a:pathLst>
          </a:custGeom>
          <a:ln w="16249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k object 104"/>
          <p:cNvSpPr/>
          <p:nvPr/>
        </p:nvSpPr>
        <p:spPr>
          <a:xfrm>
            <a:off x="16179604" y="7420466"/>
            <a:ext cx="331470" cy="0"/>
          </a:xfrm>
          <a:custGeom>
            <a:avLst/>
            <a:gdLst/>
            <a:ahLst/>
            <a:cxnLst/>
            <a:rect l="l" t="t" r="r" b="b"/>
            <a:pathLst>
              <a:path w="331469">
                <a:moveTo>
                  <a:pt x="0" y="0"/>
                </a:moveTo>
                <a:lnTo>
                  <a:pt x="330867" y="0"/>
                </a:lnTo>
              </a:path>
            </a:pathLst>
          </a:custGeom>
          <a:ln w="20401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k object 105"/>
          <p:cNvSpPr/>
          <p:nvPr/>
        </p:nvSpPr>
        <p:spPr>
          <a:xfrm>
            <a:off x="15038238" y="7365911"/>
            <a:ext cx="213360" cy="0"/>
          </a:xfrm>
          <a:custGeom>
            <a:avLst/>
            <a:gdLst/>
            <a:ahLst/>
            <a:cxnLst/>
            <a:rect l="l" t="t" r="r" b="b"/>
            <a:pathLst>
              <a:path w="213359">
                <a:moveTo>
                  <a:pt x="0" y="0"/>
                </a:moveTo>
                <a:lnTo>
                  <a:pt x="213350" y="0"/>
                </a:lnTo>
              </a:path>
            </a:pathLst>
          </a:custGeom>
          <a:ln w="14368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k object 106"/>
          <p:cNvSpPr/>
          <p:nvPr/>
        </p:nvSpPr>
        <p:spPr>
          <a:xfrm>
            <a:off x="16060016" y="7288555"/>
            <a:ext cx="79375" cy="34290"/>
          </a:xfrm>
          <a:custGeom>
            <a:avLst/>
            <a:gdLst/>
            <a:ahLst/>
            <a:cxnLst/>
            <a:rect l="l" t="t" r="r" b="b"/>
            <a:pathLst>
              <a:path w="79375" h="34290">
                <a:moveTo>
                  <a:pt x="79062" y="34169"/>
                </a:moveTo>
                <a:lnTo>
                  <a:pt x="1956" y="34169"/>
                </a:lnTo>
                <a:lnTo>
                  <a:pt x="0" y="0"/>
                </a:lnTo>
                <a:lnTo>
                  <a:pt x="76620" y="0"/>
                </a:lnTo>
                <a:lnTo>
                  <a:pt x="79062" y="34169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k object 107"/>
          <p:cNvSpPr/>
          <p:nvPr/>
        </p:nvSpPr>
        <p:spPr>
          <a:xfrm>
            <a:off x="15669410" y="7305640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0818" y="0"/>
                </a:lnTo>
              </a:path>
            </a:pathLst>
          </a:custGeom>
          <a:ln w="34169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k object 108"/>
          <p:cNvSpPr/>
          <p:nvPr/>
        </p:nvSpPr>
        <p:spPr>
          <a:xfrm>
            <a:off x="15867527" y="7305640"/>
            <a:ext cx="87630" cy="0"/>
          </a:xfrm>
          <a:custGeom>
            <a:avLst/>
            <a:gdLst/>
            <a:ahLst/>
            <a:cxnLst/>
            <a:rect l="l" t="t" r="r" b="b"/>
            <a:pathLst>
              <a:path w="87630">
                <a:moveTo>
                  <a:pt x="0" y="0"/>
                </a:moveTo>
                <a:lnTo>
                  <a:pt x="87115" y="0"/>
                </a:lnTo>
              </a:path>
            </a:pathLst>
          </a:custGeom>
          <a:ln w="34169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k object 109"/>
          <p:cNvSpPr/>
          <p:nvPr/>
        </p:nvSpPr>
        <p:spPr>
          <a:xfrm>
            <a:off x="15773555" y="7305640"/>
            <a:ext cx="81280" cy="0"/>
          </a:xfrm>
          <a:custGeom>
            <a:avLst/>
            <a:gdLst/>
            <a:ahLst/>
            <a:cxnLst/>
            <a:rect l="l" t="t" r="r" b="b"/>
            <a:pathLst>
              <a:path w="81280">
                <a:moveTo>
                  <a:pt x="0" y="0"/>
                </a:moveTo>
                <a:lnTo>
                  <a:pt x="81261" y="0"/>
                </a:lnTo>
              </a:path>
            </a:pathLst>
          </a:custGeom>
          <a:ln w="34169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k object 110"/>
          <p:cNvSpPr/>
          <p:nvPr/>
        </p:nvSpPr>
        <p:spPr>
          <a:xfrm>
            <a:off x="15966707" y="7288555"/>
            <a:ext cx="81915" cy="34290"/>
          </a:xfrm>
          <a:custGeom>
            <a:avLst/>
            <a:gdLst/>
            <a:ahLst/>
            <a:cxnLst/>
            <a:rect l="l" t="t" r="r" b="b"/>
            <a:pathLst>
              <a:path w="81915" h="34290">
                <a:moveTo>
                  <a:pt x="81843" y="34169"/>
                </a:moveTo>
                <a:lnTo>
                  <a:pt x="1342" y="34169"/>
                </a:lnTo>
                <a:lnTo>
                  <a:pt x="0" y="0"/>
                </a:lnTo>
                <a:lnTo>
                  <a:pt x="79984" y="0"/>
                </a:lnTo>
                <a:lnTo>
                  <a:pt x="81843" y="34169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k object 111"/>
          <p:cNvSpPr/>
          <p:nvPr/>
        </p:nvSpPr>
        <p:spPr>
          <a:xfrm>
            <a:off x="16149961" y="7288555"/>
            <a:ext cx="89535" cy="34290"/>
          </a:xfrm>
          <a:custGeom>
            <a:avLst/>
            <a:gdLst/>
            <a:ahLst/>
            <a:cxnLst/>
            <a:rect l="l" t="t" r="r" b="b"/>
            <a:pathLst>
              <a:path w="89534" h="34290">
                <a:moveTo>
                  <a:pt x="88942" y="34169"/>
                </a:moveTo>
                <a:lnTo>
                  <a:pt x="2522" y="34169"/>
                </a:lnTo>
                <a:lnTo>
                  <a:pt x="0" y="0"/>
                </a:lnTo>
                <a:lnTo>
                  <a:pt x="85870" y="0"/>
                </a:lnTo>
                <a:lnTo>
                  <a:pt x="88942" y="34169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k object 112"/>
          <p:cNvSpPr/>
          <p:nvPr/>
        </p:nvSpPr>
        <p:spPr>
          <a:xfrm>
            <a:off x="16346654" y="7288555"/>
            <a:ext cx="92075" cy="34290"/>
          </a:xfrm>
          <a:custGeom>
            <a:avLst/>
            <a:gdLst/>
            <a:ahLst/>
            <a:cxnLst/>
            <a:rect l="l" t="t" r="r" b="b"/>
            <a:pathLst>
              <a:path w="92075" h="34290">
                <a:moveTo>
                  <a:pt x="91837" y="34169"/>
                </a:moveTo>
                <a:lnTo>
                  <a:pt x="3800" y="34169"/>
                </a:lnTo>
                <a:lnTo>
                  <a:pt x="0" y="0"/>
                </a:lnTo>
                <a:lnTo>
                  <a:pt x="69035" y="0"/>
                </a:lnTo>
                <a:lnTo>
                  <a:pt x="91837" y="34169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k object 113"/>
          <p:cNvSpPr/>
          <p:nvPr/>
        </p:nvSpPr>
        <p:spPr>
          <a:xfrm>
            <a:off x="16249158" y="7288555"/>
            <a:ext cx="88265" cy="34290"/>
          </a:xfrm>
          <a:custGeom>
            <a:avLst/>
            <a:gdLst/>
            <a:ahLst/>
            <a:cxnLst/>
            <a:rect l="l" t="t" r="r" b="b"/>
            <a:pathLst>
              <a:path w="88265" h="34290">
                <a:moveTo>
                  <a:pt x="87875" y="34169"/>
                </a:moveTo>
                <a:lnTo>
                  <a:pt x="3153" y="34169"/>
                </a:lnTo>
                <a:lnTo>
                  <a:pt x="0" y="0"/>
                </a:lnTo>
                <a:lnTo>
                  <a:pt x="84172" y="0"/>
                </a:lnTo>
                <a:lnTo>
                  <a:pt x="87875" y="34169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k object 114"/>
          <p:cNvSpPr/>
          <p:nvPr/>
        </p:nvSpPr>
        <p:spPr>
          <a:xfrm>
            <a:off x="15915054" y="734068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30" y="0"/>
                </a:lnTo>
              </a:path>
            </a:pathLst>
          </a:custGeom>
          <a:ln w="15455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k object 115"/>
          <p:cNvSpPr/>
          <p:nvPr/>
        </p:nvSpPr>
        <p:spPr>
          <a:xfrm>
            <a:off x="15071892" y="7288555"/>
            <a:ext cx="109220" cy="34290"/>
          </a:xfrm>
          <a:custGeom>
            <a:avLst/>
            <a:gdLst/>
            <a:ahLst/>
            <a:cxnLst/>
            <a:rect l="l" t="t" r="r" b="b"/>
            <a:pathLst>
              <a:path w="109219" h="34290">
                <a:moveTo>
                  <a:pt x="105260" y="34169"/>
                </a:moveTo>
                <a:lnTo>
                  <a:pt x="0" y="34169"/>
                </a:lnTo>
                <a:lnTo>
                  <a:pt x="22834" y="0"/>
                </a:lnTo>
                <a:lnTo>
                  <a:pt x="108979" y="0"/>
                </a:lnTo>
                <a:lnTo>
                  <a:pt x="105260" y="34169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k object 116"/>
          <p:cNvSpPr/>
          <p:nvPr/>
        </p:nvSpPr>
        <p:spPr>
          <a:xfrm>
            <a:off x="15570426" y="7305640"/>
            <a:ext cx="86360" cy="0"/>
          </a:xfrm>
          <a:custGeom>
            <a:avLst/>
            <a:gdLst/>
            <a:ahLst/>
            <a:cxnLst/>
            <a:rect l="l" t="t" r="r" b="b"/>
            <a:pathLst>
              <a:path w="86359">
                <a:moveTo>
                  <a:pt x="0" y="0"/>
                </a:moveTo>
                <a:lnTo>
                  <a:pt x="86226" y="0"/>
                </a:lnTo>
              </a:path>
            </a:pathLst>
          </a:custGeom>
          <a:ln w="34169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k object 117"/>
          <p:cNvSpPr/>
          <p:nvPr/>
        </p:nvSpPr>
        <p:spPr>
          <a:xfrm>
            <a:off x="15054733" y="7340686"/>
            <a:ext cx="160655" cy="0"/>
          </a:xfrm>
          <a:custGeom>
            <a:avLst/>
            <a:gdLst/>
            <a:ahLst/>
            <a:cxnLst/>
            <a:rect l="l" t="t" r="r" b="b"/>
            <a:pathLst>
              <a:path w="160655">
                <a:moveTo>
                  <a:pt x="0" y="0"/>
                </a:moveTo>
                <a:lnTo>
                  <a:pt x="160291" y="0"/>
                </a:lnTo>
              </a:path>
            </a:pathLst>
          </a:custGeom>
          <a:ln w="15455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k object 118"/>
          <p:cNvSpPr/>
          <p:nvPr/>
        </p:nvSpPr>
        <p:spPr>
          <a:xfrm>
            <a:off x="15020435" y="7383507"/>
            <a:ext cx="114300" cy="16510"/>
          </a:xfrm>
          <a:custGeom>
            <a:avLst/>
            <a:gdLst/>
            <a:ahLst/>
            <a:cxnLst/>
            <a:rect l="l" t="t" r="r" b="b"/>
            <a:pathLst>
              <a:path w="114300" h="16509">
                <a:moveTo>
                  <a:pt x="112262" y="16249"/>
                </a:moveTo>
                <a:lnTo>
                  <a:pt x="0" y="16249"/>
                </a:lnTo>
                <a:lnTo>
                  <a:pt x="10851" y="0"/>
                </a:lnTo>
                <a:lnTo>
                  <a:pt x="114154" y="0"/>
                </a:lnTo>
                <a:lnTo>
                  <a:pt x="112262" y="16249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k object 119"/>
          <p:cNvSpPr/>
          <p:nvPr/>
        </p:nvSpPr>
        <p:spPr>
          <a:xfrm>
            <a:off x="15190575" y="7288555"/>
            <a:ext cx="80010" cy="34290"/>
          </a:xfrm>
          <a:custGeom>
            <a:avLst/>
            <a:gdLst/>
            <a:ahLst/>
            <a:cxnLst/>
            <a:rect l="l" t="t" r="r" b="b"/>
            <a:pathLst>
              <a:path w="80009" h="34290">
                <a:moveTo>
                  <a:pt x="76248" y="34169"/>
                </a:moveTo>
                <a:lnTo>
                  <a:pt x="0" y="34169"/>
                </a:lnTo>
                <a:lnTo>
                  <a:pt x="3638" y="0"/>
                </a:lnTo>
                <a:lnTo>
                  <a:pt x="79401" y="0"/>
                </a:lnTo>
                <a:lnTo>
                  <a:pt x="76248" y="34169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k object 120"/>
          <p:cNvSpPr/>
          <p:nvPr/>
        </p:nvSpPr>
        <p:spPr>
          <a:xfrm>
            <a:off x="15280245" y="7288555"/>
            <a:ext cx="86995" cy="34290"/>
          </a:xfrm>
          <a:custGeom>
            <a:avLst/>
            <a:gdLst/>
            <a:ahLst/>
            <a:cxnLst/>
            <a:rect l="l" t="t" r="r" b="b"/>
            <a:pathLst>
              <a:path w="86994" h="34290">
                <a:moveTo>
                  <a:pt x="83881" y="34169"/>
                </a:moveTo>
                <a:lnTo>
                  <a:pt x="0" y="34169"/>
                </a:lnTo>
                <a:lnTo>
                  <a:pt x="3072" y="0"/>
                </a:lnTo>
                <a:lnTo>
                  <a:pt x="86404" y="0"/>
                </a:lnTo>
                <a:lnTo>
                  <a:pt x="83881" y="34169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k object 121"/>
          <p:cNvSpPr/>
          <p:nvPr/>
        </p:nvSpPr>
        <p:spPr>
          <a:xfrm>
            <a:off x="15472297" y="7288555"/>
            <a:ext cx="86360" cy="34290"/>
          </a:xfrm>
          <a:custGeom>
            <a:avLst/>
            <a:gdLst/>
            <a:ahLst/>
            <a:cxnLst/>
            <a:rect l="l" t="t" r="r" b="b"/>
            <a:pathLst>
              <a:path w="86359" h="34290">
                <a:moveTo>
                  <a:pt x="84722" y="34169"/>
                </a:moveTo>
                <a:lnTo>
                  <a:pt x="0" y="34169"/>
                </a:lnTo>
                <a:lnTo>
                  <a:pt x="1827" y="0"/>
                </a:lnTo>
                <a:lnTo>
                  <a:pt x="86015" y="0"/>
                </a:lnTo>
                <a:lnTo>
                  <a:pt x="84722" y="34169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k object 122"/>
          <p:cNvSpPr/>
          <p:nvPr/>
        </p:nvSpPr>
        <p:spPr>
          <a:xfrm>
            <a:off x="15377532" y="7288555"/>
            <a:ext cx="83820" cy="34290"/>
          </a:xfrm>
          <a:custGeom>
            <a:avLst/>
            <a:gdLst/>
            <a:ahLst/>
            <a:cxnLst/>
            <a:rect l="l" t="t" r="r" b="b"/>
            <a:pathLst>
              <a:path w="83819" h="34290">
                <a:moveTo>
                  <a:pt x="81342" y="34169"/>
                </a:moveTo>
                <a:lnTo>
                  <a:pt x="0" y="34169"/>
                </a:lnTo>
                <a:lnTo>
                  <a:pt x="2441" y="0"/>
                </a:lnTo>
                <a:lnTo>
                  <a:pt x="83266" y="0"/>
                </a:lnTo>
                <a:lnTo>
                  <a:pt x="81342" y="34169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k object 123"/>
          <p:cNvSpPr/>
          <p:nvPr/>
        </p:nvSpPr>
        <p:spPr>
          <a:xfrm>
            <a:off x="15450514" y="7340686"/>
            <a:ext cx="77470" cy="0"/>
          </a:xfrm>
          <a:custGeom>
            <a:avLst/>
            <a:gdLst/>
            <a:ahLst/>
            <a:cxnLst/>
            <a:rect l="l" t="t" r="r" b="b"/>
            <a:pathLst>
              <a:path w="77469">
                <a:moveTo>
                  <a:pt x="0" y="0"/>
                </a:moveTo>
                <a:lnTo>
                  <a:pt x="77299" y="0"/>
                </a:lnTo>
              </a:path>
            </a:pathLst>
          </a:custGeom>
          <a:ln w="15455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k object 124"/>
          <p:cNvSpPr/>
          <p:nvPr/>
        </p:nvSpPr>
        <p:spPr>
          <a:xfrm>
            <a:off x="16069702" y="7391632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873" y="0"/>
                </a:lnTo>
              </a:path>
            </a:pathLst>
          </a:custGeom>
          <a:ln w="16249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k object 125"/>
          <p:cNvSpPr/>
          <p:nvPr/>
        </p:nvSpPr>
        <p:spPr>
          <a:xfrm>
            <a:off x="15908845" y="7391632"/>
            <a:ext cx="71120" cy="0"/>
          </a:xfrm>
          <a:custGeom>
            <a:avLst/>
            <a:gdLst/>
            <a:ahLst/>
            <a:cxnLst/>
            <a:rect l="l" t="t" r="r" b="b"/>
            <a:pathLst>
              <a:path w="71119">
                <a:moveTo>
                  <a:pt x="0" y="0"/>
                </a:moveTo>
                <a:lnTo>
                  <a:pt x="70944" y="0"/>
                </a:lnTo>
              </a:path>
            </a:pathLst>
          </a:custGeom>
          <a:ln w="16249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k object 126"/>
          <p:cNvSpPr/>
          <p:nvPr/>
        </p:nvSpPr>
        <p:spPr>
          <a:xfrm>
            <a:off x="15981407" y="7365911"/>
            <a:ext cx="74295" cy="0"/>
          </a:xfrm>
          <a:custGeom>
            <a:avLst/>
            <a:gdLst/>
            <a:ahLst/>
            <a:cxnLst/>
            <a:rect l="l" t="t" r="r" b="b"/>
            <a:pathLst>
              <a:path w="74294">
                <a:moveTo>
                  <a:pt x="0" y="0"/>
                </a:moveTo>
                <a:lnTo>
                  <a:pt x="74162" y="0"/>
                </a:lnTo>
              </a:path>
            </a:pathLst>
          </a:custGeom>
          <a:ln w="14368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k object 127"/>
          <p:cNvSpPr/>
          <p:nvPr/>
        </p:nvSpPr>
        <p:spPr>
          <a:xfrm>
            <a:off x="15897073" y="7365911"/>
            <a:ext cx="71755" cy="0"/>
          </a:xfrm>
          <a:custGeom>
            <a:avLst/>
            <a:gdLst/>
            <a:ahLst/>
            <a:cxnLst/>
            <a:rect l="l" t="t" r="r" b="b"/>
            <a:pathLst>
              <a:path w="71755">
                <a:moveTo>
                  <a:pt x="0" y="0"/>
                </a:moveTo>
                <a:lnTo>
                  <a:pt x="71380" y="0"/>
                </a:lnTo>
              </a:path>
            </a:pathLst>
          </a:custGeom>
          <a:ln w="14368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k object 128"/>
          <p:cNvSpPr/>
          <p:nvPr/>
        </p:nvSpPr>
        <p:spPr>
          <a:xfrm>
            <a:off x="15992695" y="7391632"/>
            <a:ext cx="64769" cy="0"/>
          </a:xfrm>
          <a:custGeom>
            <a:avLst/>
            <a:gdLst/>
            <a:ahLst/>
            <a:cxnLst/>
            <a:rect l="l" t="t" r="r" b="b"/>
            <a:pathLst>
              <a:path w="64769">
                <a:moveTo>
                  <a:pt x="0" y="0"/>
                </a:moveTo>
                <a:lnTo>
                  <a:pt x="64346" y="0"/>
                </a:lnTo>
              </a:path>
            </a:pathLst>
          </a:custGeom>
          <a:ln w="16249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k object 129"/>
          <p:cNvSpPr/>
          <p:nvPr/>
        </p:nvSpPr>
        <p:spPr>
          <a:xfrm>
            <a:off x="15730911" y="7365911"/>
            <a:ext cx="65405" cy="0"/>
          </a:xfrm>
          <a:custGeom>
            <a:avLst/>
            <a:gdLst/>
            <a:ahLst/>
            <a:cxnLst/>
            <a:rect l="l" t="t" r="r" b="b"/>
            <a:pathLst>
              <a:path w="65405">
                <a:moveTo>
                  <a:pt x="0" y="0"/>
                </a:moveTo>
                <a:lnTo>
                  <a:pt x="65025" y="0"/>
                </a:lnTo>
              </a:path>
            </a:pathLst>
          </a:custGeom>
          <a:ln w="14368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k object 130"/>
          <p:cNvSpPr/>
          <p:nvPr/>
        </p:nvSpPr>
        <p:spPr>
          <a:xfrm>
            <a:off x="15737637" y="7391632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078" y="0"/>
                </a:lnTo>
              </a:path>
            </a:pathLst>
          </a:custGeom>
          <a:ln w="16249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k object 131"/>
          <p:cNvSpPr/>
          <p:nvPr/>
        </p:nvSpPr>
        <p:spPr>
          <a:xfrm>
            <a:off x="15824124" y="7391632"/>
            <a:ext cx="71755" cy="0"/>
          </a:xfrm>
          <a:custGeom>
            <a:avLst/>
            <a:gdLst/>
            <a:ahLst/>
            <a:cxnLst/>
            <a:rect l="l" t="t" r="r" b="b"/>
            <a:pathLst>
              <a:path w="71755">
                <a:moveTo>
                  <a:pt x="0" y="0"/>
                </a:moveTo>
                <a:lnTo>
                  <a:pt x="71558" y="0"/>
                </a:lnTo>
              </a:path>
            </a:pathLst>
          </a:custGeom>
          <a:ln w="16249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k object 132"/>
          <p:cNvSpPr/>
          <p:nvPr/>
        </p:nvSpPr>
        <p:spPr>
          <a:xfrm>
            <a:off x="16155153" y="7365911"/>
            <a:ext cx="67945" cy="0"/>
          </a:xfrm>
          <a:custGeom>
            <a:avLst/>
            <a:gdLst/>
            <a:ahLst/>
            <a:cxnLst/>
            <a:rect l="l" t="t" r="r" b="b"/>
            <a:pathLst>
              <a:path w="67944">
                <a:moveTo>
                  <a:pt x="0" y="0"/>
                </a:moveTo>
                <a:lnTo>
                  <a:pt x="67790" y="0"/>
                </a:lnTo>
              </a:path>
            </a:pathLst>
          </a:custGeom>
          <a:ln w="14368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k object 133"/>
          <p:cNvSpPr/>
          <p:nvPr/>
        </p:nvSpPr>
        <p:spPr>
          <a:xfrm>
            <a:off x="16068279" y="7365911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388" y="0"/>
                </a:lnTo>
              </a:path>
            </a:pathLst>
          </a:custGeom>
          <a:ln w="14368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k object 134"/>
          <p:cNvSpPr/>
          <p:nvPr/>
        </p:nvSpPr>
        <p:spPr>
          <a:xfrm>
            <a:off x="16275307" y="7332958"/>
            <a:ext cx="76835" cy="15875"/>
          </a:xfrm>
          <a:custGeom>
            <a:avLst/>
            <a:gdLst/>
            <a:ahLst/>
            <a:cxnLst/>
            <a:rect l="l" t="t" r="r" b="b"/>
            <a:pathLst>
              <a:path w="76834" h="15875">
                <a:moveTo>
                  <a:pt x="76426" y="15455"/>
                </a:moveTo>
                <a:lnTo>
                  <a:pt x="1487" y="15455"/>
                </a:lnTo>
                <a:lnTo>
                  <a:pt x="0" y="0"/>
                </a:lnTo>
                <a:lnTo>
                  <a:pt x="74712" y="0"/>
                </a:lnTo>
                <a:lnTo>
                  <a:pt x="76426" y="15455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k object 135"/>
          <p:cNvSpPr/>
          <p:nvPr/>
        </p:nvSpPr>
        <p:spPr>
          <a:xfrm>
            <a:off x="16363458" y="7332958"/>
            <a:ext cx="92710" cy="15875"/>
          </a:xfrm>
          <a:custGeom>
            <a:avLst/>
            <a:gdLst/>
            <a:ahLst/>
            <a:cxnLst/>
            <a:rect l="l" t="t" r="r" b="b"/>
            <a:pathLst>
              <a:path w="92709" h="15875">
                <a:moveTo>
                  <a:pt x="92161" y="15455"/>
                </a:moveTo>
                <a:lnTo>
                  <a:pt x="1762" y="15455"/>
                </a:lnTo>
                <a:lnTo>
                  <a:pt x="0" y="0"/>
                </a:lnTo>
                <a:lnTo>
                  <a:pt x="81843" y="0"/>
                </a:lnTo>
                <a:lnTo>
                  <a:pt x="92161" y="15455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k object 136"/>
          <p:cNvSpPr/>
          <p:nvPr/>
        </p:nvSpPr>
        <p:spPr>
          <a:xfrm>
            <a:off x="16235218" y="7358727"/>
            <a:ext cx="74295" cy="14604"/>
          </a:xfrm>
          <a:custGeom>
            <a:avLst/>
            <a:gdLst/>
            <a:ahLst/>
            <a:cxnLst/>
            <a:rect l="l" t="t" r="r" b="b"/>
            <a:pathLst>
              <a:path w="74294" h="14604">
                <a:moveTo>
                  <a:pt x="73984" y="14368"/>
                </a:moveTo>
                <a:lnTo>
                  <a:pt x="1277" y="14368"/>
                </a:lnTo>
                <a:lnTo>
                  <a:pt x="0" y="0"/>
                </a:lnTo>
                <a:lnTo>
                  <a:pt x="72512" y="0"/>
                </a:lnTo>
                <a:lnTo>
                  <a:pt x="73984" y="14368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k object 137"/>
          <p:cNvSpPr/>
          <p:nvPr/>
        </p:nvSpPr>
        <p:spPr>
          <a:xfrm>
            <a:off x="16156981" y="7383507"/>
            <a:ext cx="68580" cy="16510"/>
          </a:xfrm>
          <a:custGeom>
            <a:avLst/>
            <a:gdLst/>
            <a:ahLst/>
            <a:cxnLst/>
            <a:rect l="l" t="t" r="r" b="b"/>
            <a:pathLst>
              <a:path w="68580" h="16509">
                <a:moveTo>
                  <a:pt x="68275" y="16249"/>
                </a:moveTo>
                <a:lnTo>
                  <a:pt x="1196" y="16249"/>
                </a:lnTo>
                <a:lnTo>
                  <a:pt x="0" y="0"/>
                </a:lnTo>
                <a:lnTo>
                  <a:pt x="66869" y="0"/>
                </a:lnTo>
                <a:lnTo>
                  <a:pt x="68275" y="16249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k object 138"/>
          <p:cNvSpPr/>
          <p:nvPr/>
        </p:nvSpPr>
        <p:spPr>
          <a:xfrm>
            <a:off x="15650102" y="7391632"/>
            <a:ext cx="74295" cy="0"/>
          </a:xfrm>
          <a:custGeom>
            <a:avLst/>
            <a:gdLst/>
            <a:ahLst/>
            <a:cxnLst/>
            <a:rect l="l" t="t" r="r" b="b"/>
            <a:pathLst>
              <a:path w="74294">
                <a:moveTo>
                  <a:pt x="0" y="0"/>
                </a:moveTo>
                <a:lnTo>
                  <a:pt x="74032" y="0"/>
                </a:lnTo>
              </a:path>
            </a:pathLst>
          </a:custGeom>
          <a:ln w="16249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k object 139"/>
          <p:cNvSpPr/>
          <p:nvPr/>
        </p:nvSpPr>
        <p:spPr>
          <a:xfrm>
            <a:off x="16237418" y="7383507"/>
            <a:ext cx="74930" cy="16510"/>
          </a:xfrm>
          <a:custGeom>
            <a:avLst/>
            <a:gdLst/>
            <a:ahLst/>
            <a:cxnLst/>
            <a:rect l="l" t="t" r="r" b="b"/>
            <a:pathLst>
              <a:path w="74930" h="16509">
                <a:moveTo>
                  <a:pt x="74518" y="16249"/>
                </a:moveTo>
                <a:lnTo>
                  <a:pt x="1439" y="16249"/>
                </a:lnTo>
                <a:lnTo>
                  <a:pt x="0" y="0"/>
                </a:lnTo>
                <a:lnTo>
                  <a:pt x="72852" y="0"/>
                </a:lnTo>
                <a:lnTo>
                  <a:pt x="74518" y="16249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k object 140"/>
          <p:cNvSpPr/>
          <p:nvPr/>
        </p:nvSpPr>
        <p:spPr>
          <a:xfrm>
            <a:off x="15226943" y="7332958"/>
            <a:ext cx="117475" cy="15875"/>
          </a:xfrm>
          <a:custGeom>
            <a:avLst/>
            <a:gdLst/>
            <a:ahLst/>
            <a:cxnLst/>
            <a:rect l="l" t="t" r="r" b="b"/>
            <a:pathLst>
              <a:path w="117475" h="15875">
                <a:moveTo>
                  <a:pt x="115722" y="15455"/>
                </a:moveTo>
                <a:lnTo>
                  <a:pt x="0" y="15455"/>
                </a:lnTo>
                <a:lnTo>
                  <a:pt x="1536" y="0"/>
                </a:lnTo>
                <a:lnTo>
                  <a:pt x="116935" y="0"/>
                </a:lnTo>
                <a:lnTo>
                  <a:pt x="115722" y="15455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k object 141"/>
          <p:cNvSpPr/>
          <p:nvPr/>
        </p:nvSpPr>
        <p:spPr>
          <a:xfrm>
            <a:off x="15382481" y="7365911"/>
            <a:ext cx="80010" cy="0"/>
          </a:xfrm>
          <a:custGeom>
            <a:avLst/>
            <a:gdLst/>
            <a:ahLst/>
            <a:cxnLst/>
            <a:rect l="l" t="t" r="r" b="b"/>
            <a:pathLst>
              <a:path w="80009">
                <a:moveTo>
                  <a:pt x="0" y="0"/>
                </a:moveTo>
                <a:lnTo>
                  <a:pt x="79482" y="0"/>
                </a:lnTo>
              </a:path>
            </a:pathLst>
          </a:custGeom>
          <a:ln w="14368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k object 142"/>
          <p:cNvSpPr/>
          <p:nvPr/>
        </p:nvSpPr>
        <p:spPr>
          <a:xfrm>
            <a:off x="15356154" y="7340686"/>
            <a:ext cx="81915" cy="0"/>
          </a:xfrm>
          <a:custGeom>
            <a:avLst/>
            <a:gdLst/>
            <a:ahLst/>
            <a:cxnLst/>
            <a:rect l="l" t="t" r="r" b="b"/>
            <a:pathLst>
              <a:path w="81915">
                <a:moveTo>
                  <a:pt x="0" y="0"/>
                </a:moveTo>
                <a:lnTo>
                  <a:pt x="81811" y="0"/>
                </a:lnTo>
              </a:path>
            </a:pathLst>
          </a:custGeom>
          <a:ln w="15455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k object 143"/>
          <p:cNvSpPr/>
          <p:nvPr/>
        </p:nvSpPr>
        <p:spPr>
          <a:xfrm>
            <a:off x="15263765" y="7358727"/>
            <a:ext cx="106680" cy="14604"/>
          </a:xfrm>
          <a:custGeom>
            <a:avLst/>
            <a:gdLst/>
            <a:ahLst/>
            <a:cxnLst/>
            <a:rect l="l" t="t" r="r" b="b"/>
            <a:pathLst>
              <a:path w="106680" h="14604">
                <a:moveTo>
                  <a:pt x="105162" y="14368"/>
                </a:moveTo>
                <a:lnTo>
                  <a:pt x="0" y="14368"/>
                </a:lnTo>
                <a:lnTo>
                  <a:pt x="1326" y="0"/>
                </a:lnTo>
                <a:lnTo>
                  <a:pt x="106214" y="0"/>
                </a:lnTo>
                <a:lnTo>
                  <a:pt x="105162" y="14368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k object 144"/>
          <p:cNvSpPr/>
          <p:nvPr/>
        </p:nvSpPr>
        <p:spPr>
          <a:xfrm>
            <a:off x="15540621" y="7340686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975" y="0"/>
                </a:lnTo>
              </a:path>
            </a:pathLst>
          </a:custGeom>
          <a:ln w="15455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k object 145"/>
          <p:cNvSpPr/>
          <p:nvPr/>
        </p:nvSpPr>
        <p:spPr>
          <a:xfrm>
            <a:off x="15731041" y="7340686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175" y="0"/>
                </a:lnTo>
              </a:path>
            </a:pathLst>
          </a:custGeom>
          <a:ln w="15455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k object 146"/>
          <p:cNvSpPr/>
          <p:nvPr/>
        </p:nvSpPr>
        <p:spPr>
          <a:xfrm>
            <a:off x="15640400" y="7365911"/>
            <a:ext cx="77470" cy="0"/>
          </a:xfrm>
          <a:custGeom>
            <a:avLst/>
            <a:gdLst/>
            <a:ahLst/>
            <a:cxnLst/>
            <a:rect l="l" t="t" r="r" b="b"/>
            <a:pathLst>
              <a:path w="77469">
                <a:moveTo>
                  <a:pt x="0" y="0"/>
                </a:moveTo>
                <a:lnTo>
                  <a:pt x="77089" y="0"/>
                </a:lnTo>
              </a:path>
            </a:pathLst>
          </a:custGeom>
          <a:ln w="14368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k object 147"/>
          <p:cNvSpPr/>
          <p:nvPr/>
        </p:nvSpPr>
        <p:spPr>
          <a:xfrm>
            <a:off x="15809343" y="7365911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566" y="0"/>
                </a:lnTo>
              </a:path>
            </a:pathLst>
          </a:custGeom>
          <a:ln w="14368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k object 148"/>
          <p:cNvSpPr/>
          <p:nvPr/>
        </p:nvSpPr>
        <p:spPr>
          <a:xfrm>
            <a:off x="15823508" y="7340686"/>
            <a:ext cx="78740" cy="0"/>
          </a:xfrm>
          <a:custGeom>
            <a:avLst/>
            <a:gdLst/>
            <a:ahLst/>
            <a:cxnLst/>
            <a:rect l="l" t="t" r="r" b="b"/>
            <a:pathLst>
              <a:path w="78740">
                <a:moveTo>
                  <a:pt x="0" y="0"/>
                </a:moveTo>
                <a:lnTo>
                  <a:pt x="78528" y="0"/>
                </a:lnTo>
              </a:path>
            </a:pathLst>
          </a:custGeom>
          <a:ln w="15455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k object 149"/>
          <p:cNvSpPr/>
          <p:nvPr/>
        </p:nvSpPr>
        <p:spPr>
          <a:xfrm>
            <a:off x="15636679" y="7340686"/>
            <a:ext cx="81280" cy="0"/>
          </a:xfrm>
          <a:custGeom>
            <a:avLst/>
            <a:gdLst/>
            <a:ahLst/>
            <a:cxnLst/>
            <a:rect l="l" t="t" r="r" b="b"/>
            <a:pathLst>
              <a:path w="81280">
                <a:moveTo>
                  <a:pt x="0" y="0"/>
                </a:moveTo>
                <a:lnTo>
                  <a:pt x="81002" y="0"/>
                </a:lnTo>
              </a:path>
            </a:pathLst>
          </a:custGeom>
          <a:ln w="15455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k object 150"/>
          <p:cNvSpPr/>
          <p:nvPr/>
        </p:nvSpPr>
        <p:spPr>
          <a:xfrm>
            <a:off x="15483600" y="7391632"/>
            <a:ext cx="71120" cy="0"/>
          </a:xfrm>
          <a:custGeom>
            <a:avLst/>
            <a:gdLst/>
            <a:ahLst/>
            <a:cxnLst/>
            <a:rect l="l" t="t" r="r" b="b"/>
            <a:pathLst>
              <a:path w="71119">
                <a:moveTo>
                  <a:pt x="0" y="0"/>
                </a:moveTo>
                <a:lnTo>
                  <a:pt x="71122" y="0"/>
                </a:lnTo>
              </a:path>
            </a:pathLst>
          </a:custGeom>
          <a:ln w="16249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k object 151"/>
          <p:cNvSpPr/>
          <p:nvPr/>
        </p:nvSpPr>
        <p:spPr>
          <a:xfrm>
            <a:off x="15560964" y="7365911"/>
            <a:ext cx="66675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0" y="0"/>
                </a:moveTo>
                <a:lnTo>
                  <a:pt x="66238" y="0"/>
                </a:lnTo>
              </a:path>
            </a:pathLst>
          </a:custGeom>
          <a:ln w="14368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k object 152"/>
          <p:cNvSpPr/>
          <p:nvPr/>
        </p:nvSpPr>
        <p:spPr>
          <a:xfrm>
            <a:off x="15567708" y="7391632"/>
            <a:ext cx="69215" cy="0"/>
          </a:xfrm>
          <a:custGeom>
            <a:avLst/>
            <a:gdLst/>
            <a:ahLst/>
            <a:cxnLst/>
            <a:rect l="l" t="t" r="r" b="b"/>
            <a:pathLst>
              <a:path w="69215">
                <a:moveTo>
                  <a:pt x="0" y="0"/>
                </a:moveTo>
                <a:lnTo>
                  <a:pt x="69149" y="0"/>
                </a:lnTo>
              </a:path>
            </a:pathLst>
          </a:custGeom>
          <a:ln w="16249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k object 153"/>
          <p:cNvSpPr/>
          <p:nvPr/>
        </p:nvSpPr>
        <p:spPr>
          <a:xfrm>
            <a:off x="15404651" y="7391632"/>
            <a:ext cx="66675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0" y="0"/>
                </a:moveTo>
                <a:lnTo>
                  <a:pt x="66205" y="0"/>
                </a:lnTo>
              </a:path>
            </a:pathLst>
          </a:custGeom>
          <a:ln w="16249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k object 154"/>
          <p:cNvSpPr/>
          <p:nvPr/>
        </p:nvSpPr>
        <p:spPr>
          <a:xfrm>
            <a:off x="15232135" y="7383507"/>
            <a:ext cx="160020" cy="16510"/>
          </a:xfrm>
          <a:custGeom>
            <a:avLst/>
            <a:gdLst/>
            <a:ahLst/>
            <a:cxnLst/>
            <a:rect l="l" t="t" r="r" b="b"/>
            <a:pathLst>
              <a:path w="160019" h="16509">
                <a:moveTo>
                  <a:pt x="158900" y="16249"/>
                </a:moveTo>
                <a:lnTo>
                  <a:pt x="0" y="16249"/>
                </a:lnTo>
                <a:lnTo>
                  <a:pt x="1584" y="0"/>
                </a:lnTo>
                <a:lnTo>
                  <a:pt x="160000" y="0"/>
                </a:lnTo>
                <a:lnTo>
                  <a:pt x="158900" y="16249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k object 155"/>
          <p:cNvSpPr/>
          <p:nvPr/>
        </p:nvSpPr>
        <p:spPr>
          <a:xfrm>
            <a:off x="15146312" y="7383507"/>
            <a:ext cx="74295" cy="16510"/>
          </a:xfrm>
          <a:custGeom>
            <a:avLst/>
            <a:gdLst/>
            <a:ahLst/>
            <a:cxnLst/>
            <a:rect l="l" t="t" r="r" b="b"/>
            <a:pathLst>
              <a:path w="74294" h="16509">
                <a:moveTo>
                  <a:pt x="72221" y="16249"/>
                </a:moveTo>
                <a:lnTo>
                  <a:pt x="0" y="16249"/>
                </a:lnTo>
                <a:lnTo>
                  <a:pt x="1843" y="0"/>
                </a:lnTo>
                <a:lnTo>
                  <a:pt x="73838" y="0"/>
                </a:lnTo>
                <a:lnTo>
                  <a:pt x="72221" y="16249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k object 156"/>
          <p:cNvSpPr/>
          <p:nvPr/>
        </p:nvSpPr>
        <p:spPr>
          <a:xfrm>
            <a:off x="15474706" y="7365911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289" y="0"/>
                </a:lnTo>
              </a:path>
            </a:pathLst>
          </a:custGeom>
          <a:ln w="14368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k object 157"/>
          <p:cNvSpPr/>
          <p:nvPr/>
        </p:nvSpPr>
        <p:spPr>
          <a:xfrm>
            <a:off x="14792546" y="7603527"/>
            <a:ext cx="1913255" cy="86995"/>
          </a:xfrm>
          <a:custGeom>
            <a:avLst/>
            <a:gdLst/>
            <a:ahLst/>
            <a:cxnLst/>
            <a:rect l="l" t="t" r="r" b="b"/>
            <a:pathLst>
              <a:path w="1913255" h="86995">
                <a:moveTo>
                  <a:pt x="1907035" y="86859"/>
                </a:moveTo>
                <a:lnTo>
                  <a:pt x="5627" y="86859"/>
                </a:lnTo>
                <a:lnTo>
                  <a:pt x="0" y="81232"/>
                </a:lnTo>
                <a:lnTo>
                  <a:pt x="32" y="12325"/>
                </a:lnTo>
                <a:lnTo>
                  <a:pt x="177" y="5497"/>
                </a:lnTo>
                <a:lnTo>
                  <a:pt x="5724" y="0"/>
                </a:lnTo>
                <a:lnTo>
                  <a:pt x="1906954" y="0"/>
                </a:lnTo>
                <a:lnTo>
                  <a:pt x="1912485" y="5497"/>
                </a:lnTo>
                <a:lnTo>
                  <a:pt x="1912630" y="12325"/>
                </a:lnTo>
                <a:lnTo>
                  <a:pt x="1912662" y="81232"/>
                </a:lnTo>
                <a:lnTo>
                  <a:pt x="1907035" y="86859"/>
                </a:lnTo>
                <a:close/>
              </a:path>
            </a:pathLst>
          </a:custGeom>
          <a:solidFill>
            <a:srgbClr val="F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k object 158"/>
          <p:cNvSpPr/>
          <p:nvPr/>
        </p:nvSpPr>
        <p:spPr>
          <a:xfrm>
            <a:off x="15014435" y="6356792"/>
            <a:ext cx="1469390" cy="883919"/>
          </a:xfrm>
          <a:custGeom>
            <a:avLst/>
            <a:gdLst/>
            <a:ahLst/>
            <a:cxnLst/>
            <a:rect l="l" t="t" r="r" b="b"/>
            <a:pathLst>
              <a:path w="1469390" h="883920">
                <a:moveTo>
                  <a:pt x="26440" y="883678"/>
                </a:moveTo>
                <a:lnTo>
                  <a:pt x="0" y="861541"/>
                </a:lnTo>
                <a:lnTo>
                  <a:pt x="0" y="26758"/>
                </a:lnTo>
                <a:lnTo>
                  <a:pt x="2094" y="16344"/>
                </a:lnTo>
                <a:lnTo>
                  <a:pt x="7808" y="7839"/>
                </a:lnTo>
                <a:lnTo>
                  <a:pt x="16284" y="2103"/>
                </a:lnTo>
                <a:lnTo>
                  <a:pt x="26666" y="0"/>
                </a:lnTo>
                <a:lnTo>
                  <a:pt x="1442154" y="0"/>
                </a:lnTo>
                <a:lnTo>
                  <a:pt x="1452536" y="2103"/>
                </a:lnTo>
                <a:lnTo>
                  <a:pt x="1461012" y="7839"/>
                </a:lnTo>
                <a:lnTo>
                  <a:pt x="1466726" y="16344"/>
                </a:lnTo>
                <a:lnTo>
                  <a:pt x="1468821" y="26758"/>
                </a:lnTo>
                <a:lnTo>
                  <a:pt x="1468821" y="53500"/>
                </a:lnTo>
                <a:lnTo>
                  <a:pt x="53333" y="53500"/>
                </a:lnTo>
                <a:lnTo>
                  <a:pt x="53333" y="830177"/>
                </a:lnTo>
                <a:lnTo>
                  <a:pt x="1468821" y="830177"/>
                </a:lnTo>
                <a:lnTo>
                  <a:pt x="1468821" y="861541"/>
                </a:lnTo>
                <a:lnTo>
                  <a:pt x="1442817" y="883629"/>
                </a:lnTo>
                <a:lnTo>
                  <a:pt x="26440" y="883678"/>
                </a:lnTo>
                <a:close/>
              </a:path>
              <a:path w="1469390" h="883920">
                <a:moveTo>
                  <a:pt x="1468821" y="830177"/>
                </a:moveTo>
                <a:lnTo>
                  <a:pt x="1415471" y="830177"/>
                </a:lnTo>
                <a:lnTo>
                  <a:pt x="1415471" y="53500"/>
                </a:lnTo>
                <a:lnTo>
                  <a:pt x="1468821" y="53500"/>
                </a:lnTo>
                <a:lnTo>
                  <a:pt x="1468821" y="830177"/>
                </a:lnTo>
                <a:close/>
              </a:path>
            </a:pathLst>
          </a:custGeom>
          <a:solidFill>
            <a:srgbClr val="F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k object 159"/>
          <p:cNvSpPr/>
          <p:nvPr/>
        </p:nvSpPr>
        <p:spPr>
          <a:xfrm>
            <a:off x="15080301" y="6410293"/>
            <a:ext cx="1035685" cy="777240"/>
          </a:xfrm>
          <a:custGeom>
            <a:avLst/>
            <a:gdLst/>
            <a:ahLst/>
            <a:cxnLst/>
            <a:rect l="l" t="t" r="r" b="b"/>
            <a:pathLst>
              <a:path w="1035684" h="777240">
                <a:moveTo>
                  <a:pt x="161876" y="776676"/>
                </a:moveTo>
                <a:lnTo>
                  <a:pt x="0" y="776676"/>
                </a:lnTo>
                <a:lnTo>
                  <a:pt x="937976" y="0"/>
                </a:lnTo>
                <a:lnTo>
                  <a:pt x="1035232" y="0"/>
                </a:lnTo>
                <a:lnTo>
                  <a:pt x="161876" y="776676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k object 160"/>
          <p:cNvSpPr/>
          <p:nvPr/>
        </p:nvSpPr>
        <p:spPr>
          <a:xfrm>
            <a:off x="15925308" y="6410293"/>
            <a:ext cx="450215" cy="777240"/>
          </a:xfrm>
          <a:custGeom>
            <a:avLst/>
            <a:gdLst/>
            <a:ahLst/>
            <a:cxnLst/>
            <a:rect l="l" t="t" r="r" b="b"/>
            <a:pathLst>
              <a:path w="450215" h="777240">
                <a:moveTo>
                  <a:pt x="116984" y="776676"/>
                </a:moveTo>
                <a:lnTo>
                  <a:pt x="0" y="776676"/>
                </a:lnTo>
                <a:lnTo>
                  <a:pt x="382325" y="0"/>
                </a:lnTo>
                <a:lnTo>
                  <a:pt x="449841" y="0"/>
                </a:lnTo>
                <a:lnTo>
                  <a:pt x="116984" y="776676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k object 161"/>
          <p:cNvSpPr/>
          <p:nvPr/>
        </p:nvSpPr>
        <p:spPr>
          <a:xfrm>
            <a:off x="16202907" y="6410293"/>
            <a:ext cx="227329" cy="777240"/>
          </a:xfrm>
          <a:custGeom>
            <a:avLst/>
            <a:gdLst/>
            <a:ahLst/>
            <a:cxnLst/>
            <a:rect l="l" t="t" r="r" b="b"/>
            <a:pathLst>
              <a:path w="227330" h="777240">
                <a:moveTo>
                  <a:pt x="226998" y="776676"/>
                </a:moveTo>
                <a:lnTo>
                  <a:pt x="0" y="776676"/>
                </a:lnTo>
                <a:lnTo>
                  <a:pt x="203453" y="0"/>
                </a:lnTo>
                <a:lnTo>
                  <a:pt x="226998" y="0"/>
                </a:lnTo>
                <a:lnTo>
                  <a:pt x="226998" y="776676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k object 162"/>
          <p:cNvSpPr/>
          <p:nvPr/>
        </p:nvSpPr>
        <p:spPr>
          <a:xfrm>
            <a:off x="15067768" y="6410293"/>
            <a:ext cx="838835" cy="450215"/>
          </a:xfrm>
          <a:custGeom>
            <a:avLst/>
            <a:gdLst/>
            <a:ahLst/>
            <a:cxnLst/>
            <a:rect l="l" t="t" r="r" b="b"/>
            <a:pathLst>
              <a:path w="838834" h="450215">
                <a:moveTo>
                  <a:pt x="0" y="450142"/>
                </a:moveTo>
                <a:lnTo>
                  <a:pt x="0" y="0"/>
                </a:lnTo>
                <a:lnTo>
                  <a:pt x="838538" y="0"/>
                </a:lnTo>
                <a:lnTo>
                  <a:pt x="0" y="450142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k object 163"/>
          <p:cNvSpPr/>
          <p:nvPr/>
        </p:nvSpPr>
        <p:spPr>
          <a:xfrm>
            <a:off x="15242178" y="6410293"/>
            <a:ext cx="1065530" cy="777240"/>
          </a:xfrm>
          <a:custGeom>
            <a:avLst/>
            <a:gdLst/>
            <a:ahLst/>
            <a:cxnLst/>
            <a:rect l="l" t="t" r="r" b="b"/>
            <a:pathLst>
              <a:path w="1065530" h="777240">
                <a:moveTo>
                  <a:pt x="683130" y="776676"/>
                </a:moveTo>
                <a:lnTo>
                  <a:pt x="0" y="776676"/>
                </a:lnTo>
                <a:lnTo>
                  <a:pt x="873355" y="0"/>
                </a:lnTo>
                <a:lnTo>
                  <a:pt x="1065456" y="0"/>
                </a:lnTo>
                <a:lnTo>
                  <a:pt x="683130" y="776676"/>
                </a:lnTo>
                <a:close/>
              </a:path>
            </a:pathLst>
          </a:custGeom>
          <a:solidFill>
            <a:srgbClr val="F5F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k object 164"/>
          <p:cNvSpPr/>
          <p:nvPr/>
        </p:nvSpPr>
        <p:spPr>
          <a:xfrm>
            <a:off x="16042292" y="6410293"/>
            <a:ext cx="364490" cy="777240"/>
          </a:xfrm>
          <a:custGeom>
            <a:avLst/>
            <a:gdLst/>
            <a:ahLst/>
            <a:cxnLst/>
            <a:rect l="l" t="t" r="r" b="b"/>
            <a:pathLst>
              <a:path w="364490" h="777240">
                <a:moveTo>
                  <a:pt x="160614" y="776676"/>
                </a:moveTo>
                <a:lnTo>
                  <a:pt x="0" y="776676"/>
                </a:lnTo>
                <a:lnTo>
                  <a:pt x="332857" y="0"/>
                </a:lnTo>
                <a:lnTo>
                  <a:pt x="364067" y="0"/>
                </a:lnTo>
                <a:lnTo>
                  <a:pt x="160614" y="776676"/>
                </a:lnTo>
                <a:close/>
              </a:path>
            </a:pathLst>
          </a:custGeom>
          <a:solidFill>
            <a:srgbClr val="F5F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k object 165"/>
          <p:cNvSpPr/>
          <p:nvPr/>
        </p:nvSpPr>
        <p:spPr>
          <a:xfrm>
            <a:off x="15067768" y="6410293"/>
            <a:ext cx="950594" cy="777240"/>
          </a:xfrm>
          <a:custGeom>
            <a:avLst/>
            <a:gdLst/>
            <a:ahLst/>
            <a:cxnLst/>
            <a:rect l="l" t="t" r="r" b="b"/>
            <a:pathLst>
              <a:path w="950594" h="777240">
                <a:moveTo>
                  <a:pt x="12532" y="776676"/>
                </a:moveTo>
                <a:lnTo>
                  <a:pt x="0" y="776676"/>
                </a:lnTo>
                <a:lnTo>
                  <a:pt x="0" y="450142"/>
                </a:lnTo>
                <a:lnTo>
                  <a:pt x="838538" y="0"/>
                </a:lnTo>
                <a:lnTo>
                  <a:pt x="950509" y="0"/>
                </a:lnTo>
                <a:lnTo>
                  <a:pt x="12532" y="776676"/>
                </a:lnTo>
                <a:close/>
              </a:path>
            </a:pathLst>
          </a:custGeom>
          <a:solidFill>
            <a:srgbClr val="F5F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k object 166"/>
          <p:cNvSpPr/>
          <p:nvPr/>
        </p:nvSpPr>
        <p:spPr>
          <a:xfrm>
            <a:off x="2994296" y="5759425"/>
            <a:ext cx="1412185" cy="4285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k object 167"/>
          <p:cNvSpPr/>
          <p:nvPr/>
        </p:nvSpPr>
        <p:spPr>
          <a:xfrm>
            <a:off x="16647314" y="5592114"/>
            <a:ext cx="1369880" cy="20948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k object 168"/>
          <p:cNvSpPr/>
          <p:nvPr/>
        </p:nvSpPr>
        <p:spPr>
          <a:xfrm>
            <a:off x="2192109" y="2859990"/>
            <a:ext cx="747395" cy="594995"/>
          </a:xfrm>
          <a:custGeom>
            <a:avLst/>
            <a:gdLst/>
            <a:ahLst/>
            <a:cxnLst/>
            <a:rect l="l" t="t" r="r" b="b"/>
            <a:pathLst>
              <a:path w="747394" h="594995">
                <a:moveTo>
                  <a:pt x="173545" y="594900"/>
                </a:moveTo>
                <a:lnTo>
                  <a:pt x="120233" y="570295"/>
                </a:lnTo>
                <a:lnTo>
                  <a:pt x="70568" y="505690"/>
                </a:lnTo>
                <a:lnTo>
                  <a:pt x="48495" y="459900"/>
                </a:lnTo>
                <a:lnTo>
                  <a:pt x="29005" y="405925"/>
                </a:lnTo>
                <a:lnTo>
                  <a:pt x="12654" y="344368"/>
                </a:lnTo>
                <a:lnTo>
                  <a:pt x="0" y="275837"/>
                </a:lnTo>
                <a:lnTo>
                  <a:pt x="28620" y="273483"/>
                </a:lnTo>
                <a:lnTo>
                  <a:pt x="63126" y="273379"/>
                </a:lnTo>
                <a:lnTo>
                  <a:pt x="102463" y="276957"/>
                </a:lnTo>
                <a:lnTo>
                  <a:pt x="145578" y="285646"/>
                </a:lnTo>
                <a:lnTo>
                  <a:pt x="217142" y="310046"/>
                </a:lnTo>
                <a:lnTo>
                  <a:pt x="266253" y="335461"/>
                </a:lnTo>
                <a:lnTo>
                  <a:pt x="306405" y="370103"/>
                </a:lnTo>
                <a:lnTo>
                  <a:pt x="324215" y="414288"/>
                </a:lnTo>
                <a:lnTo>
                  <a:pt x="323479" y="426442"/>
                </a:lnTo>
                <a:lnTo>
                  <a:pt x="316722" y="448544"/>
                </a:lnTo>
                <a:lnTo>
                  <a:pt x="297916" y="477867"/>
                </a:lnTo>
                <a:lnTo>
                  <a:pt x="261034" y="511684"/>
                </a:lnTo>
                <a:lnTo>
                  <a:pt x="255671" y="523995"/>
                </a:lnTo>
                <a:lnTo>
                  <a:pt x="233367" y="556659"/>
                </a:lnTo>
                <a:lnTo>
                  <a:pt x="203612" y="581207"/>
                </a:lnTo>
                <a:lnTo>
                  <a:pt x="182612" y="591652"/>
                </a:lnTo>
                <a:lnTo>
                  <a:pt x="173545" y="594900"/>
                </a:lnTo>
                <a:close/>
              </a:path>
              <a:path w="747394" h="594995">
                <a:moveTo>
                  <a:pt x="591802" y="383763"/>
                </a:moveTo>
                <a:lnTo>
                  <a:pt x="560336" y="379403"/>
                </a:lnTo>
                <a:lnTo>
                  <a:pt x="534246" y="372044"/>
                </a:lnTo>
                <a:lnTo>
                  <a:pt x="514453" y="364134"/>
                </a:lnTo>
                <a:lnTo>
                  <a:pt x="504015" y="361855"/>
                </a:lnTo>
                <a:lnTo>
                  <a:pt x="460718" y="342344"/>
                </a:lnTo>
                <a:lnTo>
                  <a:pt x="427319" y="309268"/>
                </a:lnTo>
                <a:lnTo>
                  <a:pt x="422965" y="299458"/>
                </a:lnTo>
                <a:lnTo>
                  <a:pt x="421873" y="296917"/>
                </a:lnTo>
                <a:lnTo>
                  <a:pt x="422091" y="236746"/>
                </a:lnTo>
                <a:lnTo>
                  <a:pt x="456527" y="168010"/>
                </a:lnTo>
                <a:lnTo>
                  <a:pt x="486078" y="132398"/>
                </a:lnTo>
                <a:lnTo>
                  <a:pt x="523584" y="97004"/>
                </a:lnTo>
                <a:lnTo>
                  <a:pt x="568844" y="62615"/>
                </a:lnTo>
                <a:lnTo>
                  <a:pt x="621659" y="30018"/>
                </a:lnTo>
                <a:lnTo>
                  <a:pt x="681830" y="0"/>
                </a:lnTo>
                <a:lnTo>
                  <a:pt x="702091" y="31126"/>
                </a:lnTo>
                <a:lnTo>
                  <a:pt x="724394" y="76458"/>
                </a:lnTo>
                <a:lnTo>
                  <a:pt x="741661" y="134257"/>
                </a:lnTo>
                <a:lnTo>
                  <a:pt x="746812" y="202785"/>
                </a:lnTo>
                <a:lnTo>
                  <a:pt x="744543" y="233983"/>
                </a:lnTo>
                <a:lnTo>
                  <a:pt x="735194" y="282828"/>
                </a:lnTo>
                <a:lnTo>
                  <a:pt x="713319" y="333717"/>
                </a:lnTo>
                <a:lnTo>
                  <a:pt x="673477" y="371047"/>
                </a:lnTo>
                <a:lnTo>
                  <a:pt x="627725" y="382674"/>
                </a:lnTo>
                <a:lnTo>
                  <a:pt x="591802" y="383763"/>
                </a:lnTo>
                <a:close/>
              </a:path>
            </a:pathLst>
          </a:custGeom>
          <a:solidFill>
            <a:srgbClr val="1C7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k object 169"/>
          <p:cNvSpPr/>
          <p:nvPr/>
        </p:nvSpPr>
        <p:spPr>
          <a:xfrm>
            <a:off x="2224665" y="3814312"/>
            <a:ext cx="673735" cy="843915"/>
          </a:xfrm>
          <a:custGeom>
            <a:avLst/>
            <a:gdLst/>
            <a:ahLst/>
            <a:cxnLst/>
            <a:rect l="l" t="t" r="r" b="b"/>
            <a:pathLst>
              <a:path w="673735" h="843914">
                <a:moveTo>
                  <a:pt x="326149" y="843836"/>
                </a:moveTo>
                <a:lnTo>
                  <a:pt x="262343" y="832790"/>
                </a:lnTo>
                <a:lnTo>
                  <a:pt x="221611" y="820523"/>
                </a:lnTo>
                <a:lnTo>
                  <a:pt x="178142" y="802013"/>
                </a:lnTo>
                <a:lnTo>
                  <a:pt x="134298" y="775950"/>
                </a:lnTo>
                <a:lnTo>
                  <a:pt x="92441" y="741026"/>
                </a:lnTo>
                <a:lnTo>
                  <a:pt x="54932" y="695931"/>
                </a:lnTo>
                <a:lnTo>
                  <a:pt x="29818" y="651710"/>
                </a:lnTo>
                <a:lnTo>
                  <a:pt x="12680" y="605261"/>
                </a:lnTo>
                <a:lnTo>
                  <a:pt x="2935" y="557364"/>
                </a:lnTo>
                <a:lnTo>
                  <a:pt x="0" y="508801"/>
                </a:lnTo>
                <a:lnTo>
                  <a:pt x="3290" y="460351"/>
                </a:lnTo>
                <a:lnTo>
                  <a:pt x="12222" y="412795"/>
                </a:lnTo>
                <a:lnTo>
                  <a:pt x="26213" y="366913"/>
                </a:lnTo>
                <a:lnTo>
                  <a:pt x="44678" y="323486"/>
                </a:lnTo>
                <a:lnTo>
                  <a:pt x="67035" y="283295"/>
                </a:lnTo>
                <a:lnTo>
                  <a:pt x="92699" y="247119"/>
                </a:lnTo>
                <a:lnTo>
                  <a:pt x="118682" y="217958"/>
                </a:lnTo>
                <a:lnTo>
                  <a:pt x="171733" y="173271"/>
                </a:lnTo>
                <a:lnTo>
                  <a:pt x="196894" y="156990"/>
                </a:lnTo>
                <a:lnTo>
                  <a:pt x="214027" y="143449"/>
                </a:lnTo>
                <a:lnTo>
                  <a:pt x="226939" y="126329"/>
                </a:lnTo>
                <a:lnTo>
                  <a:pt x="235086" y="106550"/>
                </a:lnTo>
                <a:lnTo>
                  <a:pt x="237923" y="85032"/>
                </a:lnTo>
                <a:lnTo>
                  <a:pt x="237923" y="4358"/>
                </a:lnTo>
                <a:lnTo>
                  <a:pt x="267059" y="2397"/>
                </a:lnTo>
                <a:lnTo>
                  <a:pt x="297284" y="949"/>
                </a:lnTo>
                <a:lnTo>
                  <a:pt x="328596" y="115"/>
                </a:lnTo>
                <a:lnTo>
                  <a:pt x="360995" y="0"/>
                </a:lnTo>
                <a:lnTo>
                  <a:pt x="363179" y="0"/>
                </a:lnTo>
                <a:lnTo>
                  <a:pt x="386778" y="1093"/>
                </a:lnTo>
                <a:lnTo>
                  <a:pt x="421268" y="3264"/>
                </a:lnTo>
                <a:lnTo>
                  <a:pt x="421268" y="82860"/>
                </a:lnTo>
                <a:lnTo>
                  <a:pt x="424291" y="104549"/>
                </a:lnTo>
                <a:lnTo>
                  <a:pt x="432928" y="124196"/>
                </a:lnTo>
                <a:lnTo>
                  <a:pt x="446535" y="140710"/>
                </a:lnTo>
                <a:lnTo>
                  <a:pt x="464467" y="153001"/>
                </a:lnTo>
                <a:lnTo>
                  <a:pt x="495488" y="170283"/>
                </a:lnTo>
                <a:lnTo>
                  <a:pt x="528552" y="193154"/>
                </a:lnTo>
                <a:lnTo>
                  <a:pt x="561887" y="222296"/>
                </a:lnTo>
                <a:lnTo>
                  <a:pt x="593722" y="258390"/>
                </a:lnTo>
                <a:lnTo>
                  <a:pt x="618879" y="295897"/>
                </a:lnTo>
                <a:lnTo>
                  <a:pt x="639843" y="337045"/>
                </a:lnTo>
                <a:lnTo>
                  <a:pt x="656210" y="381070"/>
                </a:lnTo>
                <a:lnTo>
                  <a:pt x="667579" y="427211"/>
                </a:lnTo>
                <a:lnTo>
                  <a:pt x="673546" y="474703"/>
                </a:lnTo>
                <a:lnTo>
                  <a:pt x="673708" y="522784"/>
                </a:lnTo>
                <a:lnTo>
                  <a:pt x="667661" y="570691"/>
                </a:lnTo>
                <a:lnTo>
                  <a:pt x="655004" y="617661"/>
                </a:lnTo>
                <a:lnTo>
                  <a:pt x="635333" y="662932"/>
                </a:lnTo>
                <a:lnTo>
                  <a:pt x="608245" y="705740"/>
                </a:lnTo>
                <a:lnTo>
                  <a:pt x="569507" y="748802"/>
                </a:lnTo>
                <a:lnTo>
                  <a:pt x="527073" y="781966"/>
                </a:lnTo>
                <a:lnTo>
                  <a:pt x="482849" y="806505"/>
                </a:lnTo>
                <a:lnTo>
                  <a:pt x="438740" y="823691"/>
                </a:lnTo>
                <a:lnTo>
                  <a:pt x="396650" y="834793"/>
                </a:lnTo>
                <a:lnTo>
                  <a:pt x="358485" y="841085"/>
                </a:lnTo>
                <a:lnTo>
                  <a:pt x="326149" y="843836"/>
                </a:lnTo>
                <a:close/>
              </a:path>
            </a:pathLst>
          </a:custGeom>
          <a:solidFill>
            <a:srgbClr val="DB3C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k object 170"/>
          <p:cNvSpPr/>
          <p:nvPr/>
        </p:nvSpPr>
        <p:spPr>
          <a:xfrm>
            <a:off x="2183756" y="2847270"/>
            <a:ext cx="779145" cy="1817370"/>
          </a:xfrm>
          <a:custGeom>
            <a:avLst/>
            <a:gdLst/>
            <a:ahLst/>
            <a:cxnLst/>
            <a:rect l="l" t="t" r="r" b="b"/>
            <a:pathLst>
              <a:path w="779144" h="1817370">
                <a:moveTo>
                  <a:pt x="415631" y="835844"/>
                </a:moveTo>
                <a:lnTo>
                  <a:pt x="402273" y="835844"/>
                </a:lnTo>
                <a:lnTo>
                  <a:pt x="405333" y="821307"/>
                </a:lnTo>
                <a:lnTo>
                  <a:pt x="408533" y="806771"/>
                </a:lnTo>
                <a:lnTo>
                  <a:pt x="411868" y="788600"/>
                </a:lnTo>
                <a:lnTo>
                  <a:pt x="426958" y="726821"/>
                </a:lnTo>
                <a:lnTo>
                  <a:pt x="439755" y="679577"/>
                </a:lnTo>
                <a:lnTo>
                  <a:pt x="453709" y="632334"/>
                </a:lnTo>
                <a:lnTo>
                  <a:pt x="468803" y="585091"/>
                </a:lnTo>
                <a:lnTo>
                  <a:pt x="485020" y="537847"/>
                </a:lnTo>
                <a:lnTo>
                  <a:pt x="502343" y="490604"/>
                </a:lnTo>
                <a:lnTo>
                  <a:pt x="520754" y="443360"/>
                </a:lnTo>
                <a:lnTo>
                  <a:pt x="540236" y="399751"/>
                </a:lnTo>
                <a:lnTo>
                  <a:pt x="487776" y="377947"/>
                </a:lnTo>
                <a:lnTo>
                  <a:pt x="453595" y="352508"/>
                </a:lnTo>
                <a:lnTo>
                  <a:pt x="433778" y="327069"/>
                </a:lnTo>
                <a:lnTo>
                  <a:pt x="424412" y="308898"/>
                </a:lnTo>
                <a:lnTo>
                  <a:pt x="419973" y="276192"/>
                </a:lnTo>
                <a:lnTo>
                  <a:pt x="427549" y="236216"/>
                </a:lnTo>
                <a:lnTo>
                  <a:pt x="446629" y="196241"/>
                </a:lnTo>
                <a:lnTo>
                  <a:pt x="476701" y="152632"/>
                </a:lnTo>
                <a:lnTo>
                  <a:pt x="510265" y="119925"/>
                </a:lnTo>
                <a:lnTo>
                  <a:pt x="549965" y="83584"/>
                </a:lnTo>
                <a:lnTo>
                  <a:pt x="595138" y="54511"/>
                </a:lnTo>
                <a:lnTo>
                  <a:pt x="645124" y="25438"/>
                </a:lnTo>
                <a:lnTo>
                  <a:pt x="699260" y="0"/>
                </a:lnTo>
                <a:lnTo>
                  <a:pt x="706152" y="0"/>
                </a:lnTo>
                <a:lnTo>
                  <a:pt x="714393" y="18170"/>
                </a:lnTo>
                <a:lnTo>
                  <a:pt x="693076" y="18170"/>
                </a:lnTo>
                <a:lnTo>
                  <a:pt x="632989" y="47243"/>
                </a:lnTo>
                <a:lnTo>
                  <a:pt x="580580" y="79950"/>
                </a:lnTo>
                <a:lnTo>
                  <a:pt x="535945" y="112657"/>
                </a:lnTo>
                <a:lnTo>
                  <a:pt x="499180" y="148998"/>
                </a:lnTo>
                <a:lnTo>
                  <a:pt x="470382" y="181705"/>
                </a:lnTo>
                <a:lnTo>
                  <a:pt x="449645" y="214412"/>
                </a:lnTo>
                <a:lnTo>
                  <a:pt x="432740" y="279826"/>
                </a:lnTo>
                <a:lnTo>
                  <a:pt x="436764" y="305264"/>
                </a:lnTo>
                <a:lnTo>
                  <a:pt x="441274" y="316167"/>
                </a:lnTo>
                <a:lnTo>
                  <a:pt x="447518" y="327069"/>
                </a:lnTo>
                <a:lnTo>
                  <a:pt x="455192" y="334337"/>
                </a:lnTo>
                <a:lnTo>
                  <a:pt x="463994" y="345240"/>
                </a:lnTo>
                <a:lnTo>
                  <a:pt x="469440" y="348874"/>
                </a:lnTo>
                <a:lnTo>
                  <a:pt x="475609" y="352508"/>
                </a:lnTo>
                <a:lnTo>
                  <a:pt x="482147" y="356142"/>
                </a:lnTo>
                <a:lnTo>
                  <a:pt x="492947" y="359776"/>
                </a:lnTo>
                <a:lnTo>
                  <a:pt x="503475" y="367044"/>
                </a:lnTo>
                <a:lnTo>
                  <a:pt x="513596" y="370678"/>
                </a:lnTo>
                <a:lnTo>
                  <a:pt x="565753" y="370678"/>
                </a:lnTo>
                <a:lnTo>
                  <a:pt x="562743" y="377947"/>
                </a:lnTo>
                <a:lnTo>
                  <a:pt x="609740" y="392483"/>
                </a:lnTo>
                <a:lnTo>
                  <a:pt x="743543" y="392483"/>
                </a:lnTo>
                <a:lnTo>
                  <a:pt x="735011" y="403385"/>
                </a:lnTo>
                <a:lnTo>
                  <a:pt x="552220" y="403385"/>
                </a:lnTo>
                <a:lnTo>
                  <a:pt x="532749" y="450629"/>
                </a:lnTo>
                <a:lnTo>
                  <a:pt x="514376" y="494238"/>
                </a:lnTo>
                <a:lnTo>
                  <a:pt x="497111" y="541481"/>
                </a:lnTo>
                <a:lnTo>
                  <a:pt x="480961" y="588725"/>
                </a:lnTo>
                <a:lnTo>
                  <a:pt x="465935" y="635968"/>
                </a:lnTo>
                <a:lnTo>
                  <a:pt x="452042" y="683211"/>
                </a:lnTo>
                <a:lnTo>
                  <a:pt x="439290" y="730455"/>
                </a:lnTo>
                <a:lnTo>
                  <a:pt x="427688" y="777698"/>
                </a:lnTo>
                <a:lnTo>
                  <a:pt x="422585" y="803137"/>
                </a:lnTo>
                <a:lnTo>
                  <a:pt x="417656" y="824942"/>
                </a:lnTo>
                <a:lnTo>
                  <a:pt x="415631" y="835844"/>
                </a:lnTo>
                <a:close/>
              </a:path>
              <a:path w="779144" h="1817370">
                <a:moveTo>
                  <a:pt x="743543" y="392483"/>
                </a:moveTo>
                <a:lnTo>
                  <a:pt x="644618" y="392483"/>
                </a:lnTo>
                <a:lnTo>
                  <a:pt x="668330" y="388849"/>
                </a:lnTo>
                <a:lnTo>
                  <a:pt x="681830" y="381581"/>
                </a:lnTo>
                <a:lnTo>
                  <a:pt x="705721" y="359776"/>
                </a:lnTo>
                <a:lnTo>
                  <a:pt x="724226" y="330703"/>
                </a:lnTo>
                <a:lnTo>
                  <a:pt x="736826" y="294362"/>
                </a:lnTo>
                <a:lnTo>
                  <a:pt x="743002" y="250753"/>
                </a:lnTo>
                <a:lnTo>
                  <a:pt x="742235" y="199875"/>
                </a:lnTo>
                <a:lnTo>
                  <a:pt x="734004" y="141730"/>
                </a:lnTo>
                <a:lnTo>
                  <a:pt x="717791" y="79950"/>
                </a:lnTo>
                <a:lnTo>
                  <a:pt x="693076" y="18170"/>
                </a:lnTo>
                <a:lnTo>
                  <a:pt x="714393" y="18170"/>
                </a:lnTo>
                <a:lnTo>
                  <a:pt x="734172" y="61779"/>
                </a:lnTo>
                <a:lnTo>
                  <a:pt x="754009" y="119925"/>
                </a:lnTo>
                <a:lnTo>
                  <a:pt x="767477" y="174437"/>
                </a:lnTo>
                <a:lnTo>
                  <a:pt x="774941" y="225314"/>
                </a:lnTo>
                <a:lnTo>
                  <a:pt x="776766" y="272557"/>
                </a:lnTo>
                <a:lnTo>
                  <a:pt x="773320" y="312533"/>
                </a:lnTo>
                <a:lnTo>
                  <a:pt x="764968" y="348874"/>
                </a:lnTo>
                <a:lnTo>
                  <a:pt x="752076" y="381581"/>
                </a:lnTo>
                <a:lnTo>
                  <a:pt x="743543" y="392483"/>
                </a:lnTo>
                <a:close/>
              </a:path>
              <a:path w="779144" h="1817370">
                <a:moveTo>
                  <a:pt x="565753" y="370678"/>
                </a:moveTo>
                <a:lnTo>
                  <a:pt x="523175" y="370678"/>
                </a:lnTo>
                <a:lnTo>
                  <a:pt x="530849" y="337971"/>
                </a:lnTo>
                <a:lnTo>
                  <a:pt x="551094" y="276192"/>
                </a:lnTo>
                <a:lnTo>
                  <a:pt x="586321" y="196241"/>
                </a:lnTo>
                <a:lnTo>
                  <a:pt x="612886" y="152632"/>
                </a:lnTo>
                <a:lnTo>
                  <a:pt x="643059" y="109023"/>
                </a:lnTo>
                <a:lnTo>
                  <a:pt x="676739" y="69048"/>
                </a:lnTo>
                <a:lnTo>
                  <a:pt x="678923" y="69048"/>
                </a:lnTo>
                <a:lnTo>
                  <a:pt x="682553" y="65413"/>
                </a:lnTo>
                <a:lnTo>
                  <a:pt x="687630" y="69048"/>
                </a:lnTo>
                <a:lnTo>
                  <a:pt x="688722" y="72682"/>
                </a:lnTo>
                <a:lnTo>
                  <a:pt x="687630" y="76316"/>
                </a:lnTo>
                <a:lnTo>
                  <a:pt x="565753" y="370678"/>
                </a:lnTo>
                <a:close/>
              </a:path>
              <a:path w="779144" h="1817370">
                <a:moveTo>
                  <a:pt x="203580" y="610529"/>
                </a:moveTo>
                <a:lnTo>
                  <a:pt x="184437" y="610529"/>
                </a:lnTo>
                <a:lnTo>
                  <a:pt x="157697" y="606895"/>
                </a:lnTo>
                <a:lnTo>
                  <a:pt x="106782" y="566920"/>
                </a:lnTo>
                <a:lnTo>
                  <a:pt x="61677" y="497872"/>
                </a:lnTo>
                <a:lnTo>
                  <a:pt x="42200" y="450629"/>
                </a:lnTo>
                <a:lnTo>
                  <a:pt x="25250" y="399751"/>
                </a:lnTo>
                <a:lnTo>
                  <a:pt x="11187" y="341605"/>
                </a:lnTo>
                <a:lnTo>
                  <a:pt x="368" y="276192"/>
                </a:lnTo>
                <a:lnTo>
                  <a:pt x="0" y="276192"/>
                </a:lnTo>
                <a:lnTo>
                  <a:pt x="723" y="272557"/>
                </a:lnTo>
                <a:lnTo>
                  <a:pt x="2907" y="272557"/>
                </a:lnTo>
                <a:lnTo>
                  <a:pt x="4722" y="268923"/>
                </a:lnTo>
                <a:lnTo>
                  <a:pt x="6537" y="268923"/>
                </a:lnTo>
                <a:lnTo>
                  <a:pt x="126968" y="276192"/>
                </a:lnTo>
                <a:lnTo>
                  <a:pt x="180762" y="287094"/>
                </a:lnTo>
                <a:lnTo>
                  <a:pt x="15245" y="287094"/>
                </a:lnTo>
                <a:lnTo>
                  <a:pt x="28773" y="359776"/>
                </a:lnTo>
                <a:lnTo>
                  <a:pt x="45985" y="421556"/>
                </a:lnTo>
                <a:lnTo>
                  <a:pt x="66139" y="476067"/>
                </a:lnTo>
                <a:lnTo>
                  <a:pt x="88497" y="519677"/>
                </a:lnTo>
                <a:lnTo>
                  <a:pt x="112318" y="552384"/>
                </a:lnTo>
                <a:lnTo>
                  <a:pt x="161390" y="592359"/>
                </a:lnTo>
                <a:lnTo>
                  <a:pt x="185160" y="599627"/>
                </a:lnTo>
                <a:lnTo>
                  <a:pt x="225776" y="599627"/>
                </a:lnTo>
                <a:lnTo>
                  <a:pt x="203580" y="610529"/>
                </a:lnTo>
                <a:close/>
              </a:path>
              <a:path w="779144" h="1817370">
                <a:moveTo>
                  <a:pt x="304247" y="526945"/>
                </a:moveTo>
                <a:lnTo>
                  <a:pt x="264665" y="526945"/>
                </a:lnTo>
                <a:lnTo>
                  <a:pt x="263218" y="523311"/>
                </a:lnTo>
                <a:lnTo>
                  <a:pt x="262126" y="523311"/>
                </a:lnTo>
                <a:lnTo>
                  <a:pt x="260680" y="519677"/>
                </a:lnTo>
                <a:lnTo>
                  <a:pt x="258496" y="516043"/>
                </a:lnTo>
                <a:lnTo>
                  <a:pt x="256326" y="516043"/>
                </a:lnTo>
                <a:lnTo>
                  <a:pt x="254142" y="512408"/>
                </a:lnTo>
                <a:lnTo>
                  <a:pt x="252695" y="508774"/>
                </a:lnTo>
                <a:lnTo>
                  <a:pt x="251235" y="508774"/>
                </a:lnTo>
                <a:lnTo>
                  <a:pt x="249788" y="505140"/>
                </a:lnTo>
                <a:lnTo>
                  <a:pt x="247604" y="501506"/>
                </a:lnTo>
                <a:lnTo>
                  <a:pt x="245434" y="497872"/>
                </a:lnTo>
                <a:lnTo>
                  <a:pt x="292987" y="497872"/>
                </a:lnTo>
                <a:lnTo>
                  <a:pt x="297472" y="490604"/>
                </a:lnTo>
                <a:lnTo>
                  <a:pt x="301654" y="483336"/>
                </a:lnTo>
                <a:lnTo>
                  <a:pt x="305497" y="476067"/>
                </a:lnTo>
                <a:lnTo>
                  <a:pt x="308970" y="465165"/>
                </a:lnTo>
                <a:lnTo>
                  <a:pt x="310461" y="461531"/>
                </a:lnTo>
                <a:lnTo>
                  <a:pt x="313552" y="454263"/>
                </a:lnTo>
                <a:lnTo>
                  <a:pt x="316167" y="439726"/>
                </a:lnTo>
                <a:lnTo>
                  <a:pt x="316231" y="425190"/>
                </a:lnTo>
                <a:lnTo>
                  <a:pt x="306169" y="396117"/>
                </a:lnTo>
                <a:lnTo>
                  <a:pt x="249704" y="341605"/>
                </a:lnTo>
                <a:lnTo>
                  <a:pt x="205003" y="319801"/>
                </a:lnTo>
                <a:lnTo>
                  <a:pt x="150459" y="305264"/>
                </a:lnTo>
                <a:lnTo>
                  <a:pt x="86923" y="290728"/>
                </a:lnTo>
                <a:lnTo>
                  <a:pt x="15245" y="287094"/>
                </a:lnTo>
                <a:lnTo>
                  <a:pt x="180762" y="287094"/>
                </a:lnTo>
                <a:lnTo>
                  <a:pt x="229151" y="301630"/>
                </a:lnTo>
                <a:lnTo>
                  <a:pt x="271292" y="319801"/>
                </a:lnTo>
                <a:lnTo>
                  <a:pt x="306343" y="337971"/>
                </a:lnTo>
                <a:lnTo>
                  <a:pt x="351800" y="388849"/>
                </a:lnTo>
                <a:lnTo>
                  <a:pt x="360521" y="414288"/>
                </a:lnTo>
                <a:lnTo>
                  <a:pt x="357755" y="446995"/>
                </a:lnTo>
                <a:lnTo>
                  <a:pt x="344677" y="476067"/>
                </a:lnTo>
                <a:lnTo>
                  <a:pt x="325541" y="501506"/>
                </a:lnTo>
                <a:lnTo>
                  <a:pt x="304602" y="523311"/>
                </a:lnTo>
                <a:lnTo>
                  <a:pt x="304247" y="526945"/>
                </a:lnTo>
                <a:close/>
              </a:path>
              <a:path w="779144" h="1817370">
                <a:moveTo>
                  <a:pt x="292987" y="497872"/>
                </a:moveTo>
                <a:lnTo>
                  <a:pt x="243250" y="497872"/>
                </a:lnTo>
                <a:lnTo>
                  <a:pt x="241803" y="494238"/>
                </a:lnTo>
                <a:lnTo>
                  <a:pt x="240343" y="490604"/>
                </a:lnTo>
                <a:lnTo>
                  <a:pt x="238896" y="490604"/>
                </a:lnTo>
                <a:lnTo>
                  <a:pt x="231266" y="479701"/>
                </a:lnTo>
                <a:lnTo>
                  <a:pt x="229820" y="479701"/>
                </a:lnTo>
                <a:lnTo>
                  <a:pt x="228728" y="476067"/>
                </a:lnTo>
                <a:lnTo>
                  <a:pt x="227636" y="476067"/>
                </a:lnTo>
                <a:lnTo>
                  <a:pt x="223650" y="472433"/>
                </a:lnTo>
                <a:lnTo>
                  <a:pt x="220020" y="468799"/>
                </a:lnTo>
                <a:lnTo>
                  <a:pt x="216021" y="461531"/>
                </a:lnTo>
                <a:lnTo>
                  <a:pt x="215297" y="461531"/>
                </a:lnTo>
                <a:lnTo>
                  <a:pt x="213113" y="457897"/>
                </a:lnTo>
                <a:lnTo>
                  <a:pt x="210206" y="454263"/>
                </a:lnTo>
                <a:lnTo>
                  <a:pt x="206944" y="450629"/>
                </a:lnTo>
                <a:lnTo>
                  <a:pt x="204037" y="446995"/>
                </a:lnTo>
                <a:lnTo>
                  <a:pt x="201129" y="446995"/>
                </a:lnTo>
                <a:lnTo>
                  <a:pt x="199683" y="443360"/>
                </a:lnTo>
                <a:lnTo>
                  <a:pt x="197499" y="439726"/>
                </a:lnTo>
                <a:lnTo>
                  <a:pt x="194960" y="439726"/>
                </a:lnTo>
                <a:lnTo>
                  <a:pt x="192790" y="436092"/>
                </a:lnTo>
                <a:lnTo>
                  <a:pt x="189160" y="432458"/>
                </a:lnTo>
                <a:lnTo>
                  <a:pt x="177176" y="421556"/>
                </a:lnTo>
                <a:lnTo>
                  <a:pt x="171730" y="414288"/>
                </a:lnTo>
                <a:lnTo>
                  <a:pt x="166639" y="410653"/>
                </a:lnTo>
                <a:lnTo>
                  <a:pt x="161193" y="403385"/>
                </a:lnTo>
                <a:lnTo>
                  <a:pt x="160838" y="403385"/>
                </a:lnTo>
                <a:lnTo>
                  <a:pt x="155024" y="399751"/>
                </a:lnTo>
                <a:lnTo>
                  <a:pt x="148854" y="392483"/>
                </a:lnTo>
                <a:lnTo>
                  <a:pt x="143040" y="388849"/>
                </a:lnTo>
                <a:lnTo>
                  <a:pt x="141593" y="388849"/>
                </a:lnTo>
                <a:lnTo>
                  <a:pt x="136147" y="385215"/>
                </a:lnTo>
                <a:lnTo>
                  <a:pt x="130701" y="377947"/>
                </a:lnTo>
                <a:lnTo>
                  <a:pt x="125255" y="374312"/>
                </a:lnTo>
                <a:lnTo>
                  <a:pt x="122717" y="374312"/>
                </a:lnTo>
                <a:lnTo>
                  <a:pt x="121625" y="370678"/>
                </a:lnTo>
                <a:lnTo>
                  <a:pt x="112180" y="363410"/>
                </a:lnTo>
                <a:lnTo>
                  <a:pt x="107102" y="359776"/>
                </a:lnTo>
                <a:lnTo>
                  <a:pt x="105656" y="359776"/>
                </a:lnTo>
                <a:lnTo>
                  <a:pt x="102748" y="356142"/>
                </a:lnTo>
                <a:lnTo>
                  <a:pt x="97657" y="352508"/>
                </a:lnTo>
                <a:lnTo>
                  <a:pt x="92949" y="348874"/>
                </a:lnTo>
                <a:lnTo>
                  <a:pt x="87857" y="345240"/>
                </a:lnTo>
                <a:lnTo>
                  <a:pt x="83872" y="345240"/>
                </a:lnTo>
                <a:lnTo>
                  <a:pt x="78781" y="341605"/>
                </a:lnTo>
                <a:lnTo>
                  <a:pt x="73335" y="337971"/>
                </a:lnTo>
                <a:lnTo>
                  <a:pt x="66797" y="330703"/>
                </a:lnTo>
                <a:lnTo>
                  <a:pt x="64627" y="330703"/>
                </a:lnTo>
                <a:lnTo>
                  <a:pt x="45013" y="319801"/>
                </a:lnTo>
                <a:lnTo>
                  <a:pt x="43567" y="319801"/>
                </a:lnTo>
                <a:lnTo>
                  <a:pt x="43198" y="316167"/>
                </a:lnTo>
                <a:lnTo>
                  <a:pt x="41751" y="316167"/>
                </a:lnTo>
                <a:lnTo>
                  <a:pt x="41751" y="312533"/>
                </a:lnTo>
                <a:lnTo>
                  <a:pt x="42475" y="312533"/>
                </a:lnTo>
                <a:lnTo>
                  <a:pt x="42843" y="308898"/>
                </a:lnTo>
                <a:lnTo>
                  <a:pt x="45751" y="308898"/>
                </a:lnTo>
                <a:lnTo>
                  <a:pt x="46474" y="305264"/>
                </a:lnTo>
                <a:lnTo>
                  <a:pt x="49736" y="305264"/>
                </a:lnTo>
                <a:lnTo>
                  <a:pt x="91513" y="319801"/>
                </a:lnTo>
                <a:lnTo>
                  <a:pt x="131519" y="337971"/>
                </a:lnTo>
                <a:lnTo>
                  <a:pt x="169208" y="359776"/>
                </a:lnTo>
                <a:lnTo>
                  <a:pt x="204037" y="385215"/>
                </a:lnTo>
                <a:lnTo>
                  <a:pt x="253553" y="436092"/>
                </a:lnTo>
                <a:lnTo>
                  <a:pt x="274649" y="465165"/>
                </a:lnTo>
                <a:lnTo>
                  <a:pt x="292987" y="497872"/>
                </a:lnTo>
                <a:close/>
              </a:path>
              <a:path w="779144" h="1817370">
                <a:moveTo>
                  <a:pt x="679008" y="432458"/>
                </a:moveTo>
                <a:lnTo>
                  <a:pt x="638805" y="432458"/>
                </a:lnTo>
                <a:lnTo>
                  <a:pt x="613666" y="428824"/>
                </a:lnTo>
                <a:lnTo>
                  <a:pt x="584849" y="417922"/>
                </a:lnTo>
                <a:lnTo>
                  <a:pt x="552220" y="403385"/>
                </a:lnTo>
                <a:lnTo>
                  <a:pt x="735011" y="403385"/>
                </a:lnTo>
                <a:lnTo>
                  <a:pt x="714137" y="421556"/>
                </a:lnTo>
                <a:lnTo>
                  <a:pt x="705740" y="425190"/>
                </a:lnTo>
                <a:lnTo>
                  <a:pt x="694076" y="428824"/>
                </a:lnTo>
                <a:lnTo>
                  <a:pt x="679008" y="432458"/>
                </a:lnTo>
                <a:close/>
              </a:path>
              <a:path w="779144" h="1817370">
                <a:moveTo>
                  <a:pt x="225776" y="599627"/>
                </a:moveTo>
                <a:lnTo>
                  <a:pt x="192053" y="599627"/>
                </a:lnTo>
                <a:lnTo>
                  <a:pt x="198591" y="595993"/>
                </a:lnTo>
                <a:lnTo>
                  <a:pt x="205497" y="595993"/>
                </a:lnTo>
                <a:lnTo>
                  <a:pt x="211298" y="592359"/>
                </a:lnTo>
                <a:lnTo>
                  <a:pt x="251827" y="556018"/>
                </a:lnTo>
                <a:lnTo>
                  <a:pt x="267218" y="530579"/>
                </a:lnTo>
                <a:lnTo>
                  <a:pt x="266126" y="526945"/>
                </a:lnTo>
                <a:lnTo>
                  <a:pt x="302432" y="526945"/>
                </a:lnTo>
                <a:lnTo>
                  <a:pt x="287909" y="541481"/>
                </a:lnTo>
                <a:lnTo>
                  <a:pt x="292097" y="548749"/>
                </a:lnTo>
                <a:lnTo>
                  <a:pt x="279187" y="548749"/>
                </a:lnTo>
                <a:lnTo>
                  <a:pt x="251171" y="581456"/>
                </a:lnTo>
                <a:lnTo>
                  <a:pt x="225776" y="599627"/>
                </a:lnTo>
                <a:close/>
              </a:path>
              <a:path w="779144" h="1817370">
                <a:moveTo>
                  <a:pt x="443018" y="959403"/>
                </a:moveTo>
                <a:lnTo>
                  <a:pt x="356235" y="959403"/>
                </a:lnTo>
                <a:lnTo>
                  <a:pt x="381936" y="955769"/>
                </a:lnTo>
                <a:lnTo>
                  <a:pt x="385008" y="937599"/>
                </a:lnTo>
                <a:lnTo>
                  <a:pt x="388247" y="915794"/>
                </a:lnTo>
                <a:lnTo>
                  <a:pt x="391689" y="893990"/>
                </a:lnTo>
                <a:lnTo>
                  <a:pt x="395367" y="872185"/>
                </a:lnTo>
                <a:lnTo>
                  <a:pt x="392378" y="854014"/>
                </a:lnTo>
                <a:lnTo>
                  <a:pt x="388880" y="835844"/>
                </a:lnTo>
                <a:lnTo>
                  <a:pt x="384906" y="814039"/>
                </a:lnTo>
                <a:lnTo>
                  <a:pt x="380490" y="795869"/>
                </a:lnTo>
                <a:lnTo>
                  <a:pt x="366295" y="744991"/>
                </a:lnTo>
                <a:lnTo>
                  <a:pt x="349016" y="694114"/>
                </a:lnTo>
                <a:lnTo>
                  <a:pt x="328704" y="643236"/>
                </a:lnTo>
                <a:lnTo>
                  <a:pt x="305411" y="595993"/>
                </a:lnTo>
                <a:lnTo>
                  <a:pt x="279187" y="548749"/>
                </a:lnTo>
                <a:lnTo>
                  <a:pt x="292097" y="548749"/>
                </a:lnTo>
                <a:lnTo>
                  <a:pt x="315131" y="588725"/>
                </a:lnTo>
                <a:lnTo>
                  <a:pt x="339269" y="635968"/>
                </a:lnTo>
                <a:lnTo>
                  <a:pt x="360287" y="686846"/>
                </a:lnTo>
                <a:lnTo>
                  <a:pt x="378152" y="741357"/>
                </a:lnTo>
                <a:lnTo>
                  <a:pt x="392828" y="792235"/>
                </a:lnTo>
                <a:lnTo>
                  <a:pt x="402273" y="835844"/>
                </a:lnTo>
                <a:lnTo>
                  <a:pt x="415631" y="835844"/>
                </a:lnTo>
                <a:lnTo>
                  <a:pt x="412931" y="850380"/>
                </a:lnTo>
                <a:lnTo>
                  <a:pt x="408443" y="872185"/>
                </a:lnTo>
                <a:lnTo>
                  <a:pt x="411437" y="893990"/>
                </a:lnTo>
                <a:lnTo>
                  <a:pt x="413887" y="915794"/>
                </a:lnTo>
                <a:lnTo>
                  <a:pt x="400813" y="915794"/>
                </a:lnTo>
                <a:lnTo>
                  <a:pt x="399396" y="926696"/>
                </a:lnTo>
                <a:lnTo>
                  <a:pt x="396429" y="948501"/>
                </a:lnTo>
                <a:lnTo>
                  <a:pt x="395012" y="955769"/>
                </a:lnTo>
                <a:lnTo>
                  <a:pt x="417150" y="955769"/>
                </a:lnTo>
                <a:lnTo>
                  <a:pt x="443018" y="959403"/>
                </a:lnTo>
                <a:close/>
              </a:path>
              <a:path w="779144" h="1817370">
                <a:moveTo>
                  <a:pt x="417150" y="955769"/>
                </a:moveTo>
                <a:lnTo>
                  <a:pt x="404089" y="955769"/>
                </a:lnTo>
                <a:lnTo>
                  <a:pt x="403477" y="948501"/>
                </a:lnTo>
                <a:lnTo>
                  <a:pt x="402727" y="937599"/>
                </a:lnTo>
                <a:lnTo>
                  <a:pt x="401839" y="926696"/>
                </a:lnTo>
                <a:lnTo>
                  <a:pt x="400813" y="915794"/>
                </a:lnTo>
                <a:lnTo>
                  <a:pt x="413887" y="915794"/>
                </a:lnTo>
                <a:lnTo>
                  <a:pt x="415792" y="937599"/>
                </a:lnTo>
                <a:lnTo>
                  <a:pt x="417150" y="955769"/>
                </a:lnTo>
                <a:close/>
              </a:path>
              <a:path w="779144" h="1817370">
                <a:moveTo>
                  <a:pt x="520623" y="963038"/>
                </a:moveTo>
                <a:lnTo>
                  <a:pt x="279187" y="963038"/>
                </a:lnTo>
                <a:lnTo>
                  <a:pt x="304689" y="959403"/>
                </a:lnTo>
                <a:lnTo>
                  <a:pt x="494755" y="959403"/>
                </a:lnTo>
                <a:lnTo>
                  <a:pt x="520623" y="963038"/>
                </a:lnTo>
                <a:close/>
              </a:path>
              <a:path w="779144" h="1817370">
                <a:moveTo>
                  <a:pt x="526069" y="966672"/>
                </a:moveTo>
                <a:lnTo>
                  <a:pt x="274110" y="966672"/>
                </a:lnTo>
                <a:lnTo>
                  <a:pt x="274110" y="963038"/>
                </a:lnTo>
                <a:lnTo>
                  <a:pt x="525714" y="963038"/>
                </a:lnTo>
                <a:lnTo>
                  <a:pt x="526069" y="966672"/>
                </a:lnTo>
                <a:close/>
              </a:path>
              <a:path w="779144" h="1817370">
                <a:moveTo>
                  <a:pt x="402273" y="1817052"/>
                </a:moveTo>
                <a:lnTo>
                  <a:pt x="385212" y="1817052"/>
                </a:lnTo>
                <a:lnTo>
                  <a:pt x="359125" y="1813418"/>
                </a:lnTo>
                <a:lnTo>
                  <a:pt x="278452" y="1795248"/>
                </a:lnTo>
                <a:lnTo>
                  <a:pt x="230153" y="1777077"/>
                </a:lnTo>
                <a:lnTo>
                  <a:pt x="180738" y="1751639"/>
                </a:lnTo>
                <a:lnTo>
                  <a:pt x="133350" y="1711663"/>
                </a:lnTo>
                <a:lnTo>
                  <a:pt x="91133" y="1664420"/>
                </a:lnTo>
                <a:lnTo>
                  <a:pt x="66795" y="1620811"/>
                </a:lnTo>
                <a:lnTo>
                  <a:pt x="49204" y="1577201"/>
                </a:lnTo>
                <a:lnTo>
                  <a:pt x="38481" y="1526324"/>
                </a:lnTo>
                <a:lnTo>
                  <a:pt x="34746" y="1475446"/>
                </a:lnTo>
                <a:lnTo>
                  <a:pt x="38121" y="1424569"/>
                </a:lnTo>
                <a:lnTo>
                  <a:pt x="46757" y="1377326"/>
                </a:lnTo>
                <a:lnTo>
                  <a:pt x="60605" y="1330082"/>
                </a:lnTo>
                <a:lnTo>
                  <a:pt x="79210" y="1286473"/>
                </a:lnTo>
                <a:lnTo>
                  <a:pt x="102122" y="1246498"/>
                </a:lnTo>
                <a:lnTo>
                  <a:pt x="128886" y="1206523"/>
                </a:lnTo>
                <a:lnTo>
                  <a:pt x="177265" y="1155645"/>
                </a:lnTo>
                <a:lnTo>
                  <a:pt x="234897" y="1115670"/>
                </a:lnTo>
                <a:lnTo>
                  <a:pt x="250809" y="1101134"/>
                </a:lnTo>
                <a:lnTo>
                  <a:pt x="262807" y="1086597"/>
                </a:lnTo>
                <a:lnTo>
                  <a:pt x="270380" y="1068427"/>
                </a:lnTo>
                <a:lnTo>
                  <a:pt x="273018" y="1050256"/>
                </a:lnTo>
                <a:lnTo>
                  <a:pt x="273018" y="966672"/>
                </a:lnTo>
                <a:lnTo>
                  <a:pt x="526806" y="966672"/>
                </a:lnTo>
                <a:lnTo>
                  <a:pt x="526806" y="977574"/>
                </a:lnTo>
                <a:lnTo>
                  <a:pt x="285725" y="977574"/>
                </a:lnTo>
                <a:lnTo>
                  <a:pt x="285725" y="1050256"/>
                </a:lnTo>
                <a:lnTo>
                  <a:pt x="273791" y="1093865"/>
                </a:lnTo>
                <a:lnTo>
                  <a:pt x="241435" y="1126572"/>
                </a:lnTo>
                <a:lnTo>
                  <a:pt x="212520" y="1144743"/>
                </a:lnTo>
                <a:lnTo>
                  <a:pt x="185751" y="1166547"/>
                </a:lnTo>
                <a:lnTo>
                  <a:pt x="139055" y="1213791"/>
                </a:lnTo>
                <a:lnTo>
                  <a:pt x="106944" y="1261034"/>
                </a:lnTo>
                <a:lnTo>
                  <a:pt x="82229" y="1308278"/>
                </a:lnTo>
                <a:lnTo>
                  <a:pt x="64506" y="1355521"/>
                </a:lnTo>
                <a:lnTo>
                  <a:pt x="53373" y="1406398"/>
                </a:lnTo>
                <a:lnTo>
                  <a:pt x="48426" y="1453642"/>
                </a:lnTo>
                <a:lnTo>
                  <a:pt x="49262" y="1497251"/>
                </a:lnTo>
                <a:lnTo>
                  <a:pt x="55479" y="1544494"/>
                </a:lnTo>
                <a:lnTo>
                  <a:pt x="66673" y="1584470"/>
                </a:lnTo>
                <a:lnTo>
                  <a:pt x="82441" y="1620811"/>
                </a:lnTo>
                <a:lnTo>
                  <a:pt x="102380" y="1657152"/>
                </a:lnTo>
                <a:lnTo>
                  <a:pt x="142972" y="1704395"/>
                </a:lnTo>
                <a:lnTo>
                  <a:pt x="188645" y="1740736"/>
                </a:lnTo>
                <a:lnTo>
                  <a:pt x="236343" y="1766175"/>
                </a:lnTo>
                <a:lnTo>
                  <a:pt x="283012" y="1784345"/>
                </a:lnTo>
                <a:lnTo>
                  <a:pt x="325596" y="1795248"/>
                </a:lnTo>
                <a:lnTo>
                  <a:pt x="361041" y="1802516"/>
                </a:lnTo>
                <a:lnTo>
                  <a:pt x="518519" y="1802516"/>
                </a:lnTo>
                <a:lnTo>
                  <a:pt x="472461" y="1809784"/>
                </a:lnTo>
                <a:lnTo>
                  <a:pt x="432800" y="1813418"/>
                </a:lnTo>
                <a:lnTo>
                  <a:pt x="402273" y="1817052"/>
                </a:lnTo>
                <a:close/>
              </a:path>
              <a:path w="779144" h="1817370">
                <a:moveTo>
                  <a:pt x="518519" y="1802516"/>
                </a:moveTo>
                <a:lnTo>
                  <a:pt x="424057" y="1802516"/>
                </a:lnTo>
                <a:lnTo>
                  <a:pt x="467888" y="1791614"/>
                </a:lnTo>
                <a:lnTo>
                  <a:pt x="514632" y="1777077"/>
                </a:lnTo>
                <a:lnTo>
                  <a:pt x="561970" y="1751639"/>
                </a:lnTo>
                <a:lnTo>
                  <a:pt x="607584" y="1715297"/>
                </a:lnTo>
                <a:lnTo>
                  <a:pt x="649155" y="1671688"/>
                </a:lnTo>
                <a:lnTo>
                  <a:pt x="676242" y="1628079"/>
                </a:lnTo>
                <a:lnTo>
                  <a:pt x="695911" y="1584470"/>
                </a:lnTo>
                <a:lnTo>
                  <a:pt x="708561" y="1537226"/>
                </a:lnTo>
                <a:lnTo>
                  <a:pt x="714594" y="1486349"/>
                </a:lnTo>
                <a:lnTo>
                  <a:pt x="714410" y="1439105"/>
                </a:lnTo>
                <a:lnTo>
                  <a:pt x="708409" y="1391862"/>
                </a:lnTo>
                <a:lnTo>
                  <a:pt x="696994" y="1344619"/>
                </a:lnTo>
                <a:lnTo>
                  <a:pt x="680564" y="1301009"/>
                </a:lnTo>
                <a:lnTo>
                  <a:pt x="659520" y="1261034"/>
                </a:lnTo>
                <a:lnTo>
                  <a:pt x="634263" y="1224693"/>
                </a:lnTo>
                <a:lnTo>
                  <a:pt x="602428" y="1188352"/>
                </a:lnTo>
                <a:lnTo>
                  <a:pt x="569095" y="1159279"/>
                </a:lnTo>
                <a:lnTo>
                  <a:pt x="536036" y="1133841"/>
                </a:lnTo>
                <a:lnTo>
                  <a:pt x="505022" y="1119304"/>
                </a:lnTo>
                <a:lnTo>
                  <a:pt x="487088" y="1104768"/>
                </a:lnTo>
                <a:lnTo>
                  <a:pt x="473476" y="1090231"/>
                </a:lnTo>
                <a:lnTo>
                  <a:pt x="464834" y="1068427"/>
                </a:lnTo>
                <a:lnTo>
                  <a:pt x="461810" y="1046622"/>
                </a:lnTo>
                <a:lnTo>
                  <a:pt x="461810" y="984842"/>
                </a:lnTo>
                <a:lnTo>
                  <a:pt x="334473" y="984842"/>
                </a:lnTo>
                <a:lnTo>
                  <a:pt x="285725" y="977574"/>
                </a:lnTo>
                <a:lnTo>
                  <a:pt x="526806" y="977574"/>
                </a:lnTo>
                <a:lnTo>
                  <a:pt x="526806" y="1046622"/>
                </a:lnTo>
                <a:lnTo>
                  <a:pt x="529568" y="1068427"/>
                </a:lnTo>
                <a:lnTo>
                  <a:pt x="537469" y="1086597"/>
                </a:lnTo>
                <a:lnTo>
                  <a:pt x="549930" y="1101134"/>
                </a:lnTo>
                <a:lnTo>
                  <a:pt x="566374" y="1112036"/>
                </a:lnTo>
                <a:lnTo>
                  <a:pt x="604475" y="1133841"/>
                </a:lnTo>
                <a:lnTo>
                  <a:pt x="639170" y="1159279"/>
                </a:lnTo>
                <a:lnTo>
                  <a:pt x="670323" y="1188352"/>
                </a:lnTo>
                <a:lnTo>
                  <a:pt x="697799" y="1221059"/>
                </a:lnTo>
                <a:lnTo>
                  <a:pt x="723720" y="1257400"/>
                </a:lnTo>
                <a:lnTo>
                  <a:pt x="745073" y="1301009"/>
                </a:lnTo>
                <a:lnTo>
                  <a:pt x="761562" y="1344619"/>
                </a:lnTo>
                <a:lnTo>
                  <a:pt x="772891" y="1391862"/>
                </a:lnTo>
                <a:lnTo>
                  <a:pt x="778764" y="1439105"/>
                </a:lnTo>
                <a:lnTo>
                  <a:pt x="778648" y="1489983"/>
                </a:lnTo>
                <a:lnTo>
                  <a:pt x="771822" y="1540860"/>
                </a:lnTo>
                <a:lnTo>
                  <a:pt x="758375" y="1588104"/>
                </a:lnTo>
                <a:lnTo>
                  <a:pt x="738394" y="1631713"/>
                </a:lnTo>
                <a:lnTo>
                  <a:pt x="711967" y="1675322"/>
                </a:lnTo>
                <a:lnTo>
                  <a:pt x="667697" y="1722566"/>
                </a:lnTo>
                <a:lnTo>
                  <a:pt x="618874" y="1758907"/>
                </a:lnTo>
                <a:lnTo>
                  <a:pt x="568235" y="1784345"/>
                </a:lnTo>
                <a:lnTo>
                  <a:pt x="518519" y="1802516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k object 171"/>
          <p:cNvSpPr/>
          <p:nvPr/>
        </p:nvSpPr>
        <p:spPr>
          <a:xfrm>
            <a:off x="369116" y="4948921"/>
            <a:ext cx="1314434" cy="497839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k object 172"/>
          <p:cNvSpPr/>
          <p:nvPr/>
        </p:nvSpPr>
        <p:spPr>
          <a:xfrm>
            <a:off x="7737085" y="5827501"/>
            <a:ext cx="191135" cy="191135"/>
          </a:xfrm>
          <a:custGeom>
            <a:avLst/>
            <a:gdLst/>
            <a:ahLst/>
            <a:cxnLst/>
            <a:rect l="l" t="t" r="r" b="b"/>
            <a:pathLst>
              <a:path w="191134" h="191135">
                <a:moveTo>
                  <a:pt x="191002" y="89230"/>
                </a:moveTo>
                <a:lnTo>
                  <a:pt x="191002" y="101771"/>
                </a:lnTo>
                <a:lnTo>
                  <a:pt x="190390" y="107982"/>
                </a:lnTo>
                <a:lnTo>
                  <a:pt x="171423" y="153772"/>
                </a:lnTo>
                <a:lnTo>
                  <a:pt x="137841" y="181332"/>
                </a:lnTo>
                <a:lnTo>
                  <a:pt x="101771" y="191002"/>
                </a:lnTo>
                <a:lnTo>
                  <a:pt x="89230" y="191002"/>
                </a:lnTo>
                <a:lnTo>
                  <a:pt x="47657" y="178391"/>
                </a:lnTo>
                <a:lnTo>
                  <a:pt x="12611" y="143344"/>
                </a:lnTo>
                <a:lnTo>
                  <a:pt x="0" y="101771"/>
                </a:lnTo>
                <a:lnTo>
                  <a:pt x="0" y="89230"/>
                </a:lnTo>
                <a:lnTo>
                  <a:pt x="12611" y="47657"/>
                </a:lnTo>
                <a:lnTo>
                  <a:pt x="47657" y="12611"/>
                </a:lnTo>
                <a:lnTo>
                  <a:pt x="89230" y="0"/>
                </a:lnTo>
                <a:lnTo>
                  <a:pt x="101771" y="0"/>
                </a:lnTo>
                <a:lnTo>
                  <a:pt x="143344" y="12611"/>
                </a:lnTo>
                <a:lnTo>
                  <a:pt x="178391" y="47657"/>
                </a:lnTo>
                <a:lnTo>
                  <a:pt x="191002" y="89230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k object 173"/>
          <p:cNvSpPr/>
          <p:nvPr/>
        </p:nvSpPr>
        <p:spPr>
          <a:xfrm>
            <a:off x="8358446" y="5827501"/>
            <a:ext cx="191135" cy="191135"/>
          </a:xfrm>
          <a:custGeom>
            <a:avLst/>
            <a:gdLst/>
            <a:ahLst/>
            <a:cxnLst/>
            <a:rect l="l" t="t" r="r" b="b"/>
            <a:pathLst>
              <a:path w="191134" h="191135">
                <a:moveTo>
                  <a:pt x="191002" y="89230"/>
                </a:moveTo>
                <a:lnTo>
                  <a:pt x="191002" y="101771"/>
                </a:lnTo>
                <a:lnTo>
                  <a:pt x="190390" y="107982"/>
                </a:lnTo>
                <a:lnTo>
                  <a:pt x="171423" y="153772"/>
                </a:lnTo>
                <a:lnTo>
                  <a:pt x="137841" y="181332"/>
                </a:lnTo>
                <a:lnTo>
                  <a:pt x="101771" y="191002"/>
                </a:lnTo>
                <a:lnTo>
                  <a:pt x="89230" y="191002"/>
                </a:lnTo>
                <a:lnTo>
                  <a:pt x="47657" y="178391"/>
                </a:lnTo>
                <a:lnTo>
                  <a:pt x="12611" y="143344"/>
                </a:lnTo>
                <a:lnTo>
                  <a:pt x="0" y="101771"/>
                </a:lnTo>
                <a:lnTo>
                  <a:pt x="0" y="89230"/>
                </a:lnTo>
                <a:lnTo>
                  <a:pt x="12611" y="47657"/>
                </a:lnTo>
                <a:lnTo>
                  <a:pt x="47657" y="12611"/>
                </a:lnTo>
                <a:lnTo>
                  <a:pt x="89230" y="0"/>
                </a:lnTo>
                <a:lnTo>
                  <a:pt x="101771" y="0"/>
                </a:lnTo>
                <a:lnTo>
                  <a:pt x="143344" y="12611"/>
                </a:lnTo>
                <a:lnTo>
                  <a:pt x="178391" y="47657"/>
                </a:lnTo>
                <a:lnTo>
                  <a:pt x="191002" y="89230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k object 174"/>
          <p:cNvSpPr/>
          <p:nvPr/>
        </p:nvSpPr>
        <p:spPr>
          <a:xfrm>
            <a:off x="8047765" y="5827501"/>
            <a:ext cx="191135" cy="191135"/>
          </a:xfrm>
          <a:custGeom>
            <a:avLst/>
            <a:gdLst/>
            <a:ahLst/>
            <a:cxnLst/>
            <a:rect l="l" t="t" r="r" b="b"/>
            <a:pathLst>
              <a:path w="191134" h="191135">
                <a:moveTo>
                  <a:pt x="191002" y="89230"/>
                </a:moveTo>
                <a:lnTo>
                  <a:pt x="191002" y="101771"/>
                </a:lnTo>
                <a:lnTo>
                  <a:pt x="190390" y="107982"/>
                </a:lnTo>
                <a:lnTo>
                  <a:pt x="171423" y="153772"/>
                </a:lnTo>
                <a:lnTo>
                  <a:pt x="137841" y="181332"/>
                </a:lnTo>
                <a:lnTo>
                  <a:pt x="101771" y="191002"/>
                </a:lnTo>
                <a:lnTo>
                  <a:pt x="89230" y="191002"/>
                </a:lnTo>
                <a:lnTo>
                  <a:pt x="47657" y="178391"/>
                </a:lnTo>
                <a:lnTo>
                  <a:pt x="12611" y="143344"/>
                </a:lnTo>
                <a:lnTo>
                  <a:pt x="0" y="101771"/>
                </a:lnTo>
                <a:lnTo>
                  <a:pt x="0" y="89230"/>
                </a:lnTo>
                <a:lnTo>
                  <a:pt x="12611" y="47657"/>
                </a:lnTo>
                <a:lnTo>
                  <a:pt x="47657" y="12611"/>
                </a:lnTo>
                <a:lnTo>
                  <a:pt x="89230" y="0"/>
                </a:lnTo>
                <a:lnTo>
                  <a:pt x="101771" y="0"/>
                </a:lnTo>
                <a:lnTo>
                  <a:pt x="143344" y="12611"/>
                </a:lnTo>
                <a:lnTo>
                  <a:pt x="178391" y="47657"/>
                </a:lnTo>
                <a:lnTo>
                  <a:pt x="191002" y="89230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k object 175"/>
          <p:cNvSpPr/>
          <p:nvPr/>
        </p:nvSpPr>
        <p:spPr>
          <a:xfrm>
            <a:off x="8669125" y="5827501"/>
            <a:ext cx="191135" cy="191135"/>
          </a:xfrm>
          <a:custGeom>
            <a:avLst/>
            <a:gdLst/>
            <a:ahLst/>
            <a:cxnLst/>
            <a:rect l="l" t="t" r="r" b="b"/>
            <a:pathLst>
              <a:path w="191134" h="191135">
                <a:moveTo>
                  <a:pt x="191002" y="89230"/>
                </a:moveTo>
                <a:lnTo>
                  <a:pt x="191002" y="101771"/>
                </a:lnTo>
                <a:lnTo>
                  <a:pt x="190390" y="107982"/>
                </a:lnTo>
                <a:lnTo>
                  <a:pt x="171423" y="153772"/>
                </a:lnTo>
                <a:lnTo>
                  <a:pt x="137841" y="181332"/>
                </a:lnTo>
                <a:lnTo>
                  <a:pt x="101771" y="191002"/>
                </a:lnTo>
                <a:lnTo>
                  <a:pt x="89230" y="191002"/>
                </a:lnTo>
                <a:lnTo>
                  <a:pt x="47657" y="178391"/>
                </a:lnTo>
                <a:lnTo>
                  <a:pt x="12611" y="143344"/>
                </a:lnTo>
                <a:lnTo>
                  <a:pt x="0" y="101771"/>
                </a:lnTo>
                <a:lnTo>
                  <a:pt x="0" y="89230"/>
                </a:lnTo>
                <a:lnTo>
                  <a:pt x="12611" y="47657"/>
                </a:lnTo>
                <a:lnTo>
                  <a:pt x="47657" y="12611"/>
                </a:lnTo>
                <a:lnTo>
                  <a:pt x="89230" y="0"/>
                </a:lnTo>
                <a:lnTo>
                  <a:pt x="101771" y="0"/>
                </a:lnTo>
                <a:lnTo>
                  <a:pt x="143344" y="12611"/>
                </a:lnTo>
                <a:lnTo>
                  <a:pt x="178391" y="47657"/>
                </a:lnTo>
                <a:lnTo>
                  <a:pt x="191002" y="89230"/>
                </a:lnTo>
                <a:close/>
              </a:path>
            </a:pathLst>
          </a:custGeom>
          <a:solidFill>
            <a:srgbClr val="FDB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k object 176"/>
          <p:cNvSpPr/>
          <p:nvPr/>
        </p:nvSpPr>
        <p:spPr>
          <a:xfrm>
            <a:off x="13327812" y="1920278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5" h="78105">
                <a:moveTo>
                  <a:pt x="44010" y="77714"/>
                </a:moveTo>
                <a:lnTo>
                  <a:pt x="33704" y="77714"/>
                </a:lnTo>
                <a:lnTo>
                  <a:pt x="28747" y="76728"/>
                </a:lnTo>
                <a:lnTo>
                  <a:pt x="985" y="48966"/>
                </a:lnTo>
                <a:lnTo>
                  <a:pt x="0" y="44010"/>
                </a:lnTo>
                <a:lnTo>
                  <a:pt x="0" y="33704"/>
                </a:lnTo>
                <a:lnTo>
                  <a:pt x="28747" y="985"/>
                </a:lnTo>
                <a:lnTo>
                  <a:pt x="33704" y="0"/>
                </a:lnTo>
                <a:lnTo>
                  <a:pt x="44010" y="0"/>
                </a:lnTo>
                <a:lnTo>
                  <a:pt x="76728" y="28747"/>
                </a:lnTo>
                <a:lnTo>
                  <a:pt x="77714" y="33704"/>
                </a:lnTo>
                <a:lnTo>
                  <a:pt x="77714" y="44010"/>
                </a:lnTo>
                <a:lnTo>
                  <a:pt x="48966" y="76728"/>
                </a:lnTo>
                <a:lnTo>
                  <a:pt x="44010" y="77714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k object 177"/>
          <p:cNvSpPr/>
          <p:nvPr/>
        </p:nvSpPr>
        <p:spPr>
          <a:xfrm>
            <a:off x="13327812" y="2561423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5" h="78105">
                <a:moveTo>
                  <a:pt x="44010" y="77714"/>
                </a:moveTo>
                <a:lnTo>
                  <a:pt x="33704" y="77714"/>
                </a:lnTo>
                <a:lnTo>
                  <a:pt x="28747" y="76728"/>
                </a:lnTo>
                <a:lnTo>
                  <a:pt x="985" y="48966"/>
                </a:lnTo>
                <a:lnTo>
                  <a:pt x="0" y="44010"/>
                </a:lnTo>
                <a:lnTo>
                  <a:pt x="0" y="33704"/>
                </a:lnTo>
                <a:lnTo>
                  <a:pt x="28747" y="985"/>
                </a:lnTo>
                <a:lnTo>
                  <a:pt x="33704" y="0"/>
                </a:lnTo>
                <a:lnTo>
                  <a:pt x="44010" y="0"/>
                </a:lnTo>
                <a:lnTo>
                  <a:pt x="76728" y="28747"/>
                </a:lnTo>
                <a:lnTo>
                  <a:pt x="77714" y="33704"/>
                </a:lnTo>
                <a:lnTo>
                  <a:pt x="77714" y="44010"/>
                </a:lnTo>
                <a:lnTo>
                  <a:pt x="48966" y="76728"/>
                </a:lnTo>
                <a:lnTo>
                  <a:pt x="44010" y="77714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k object 178"/>
          <p:cNvSpPr/>
          <p:nvPr/>
        </p:nvSpPr>
        <p:spPr>
          <a:xfrm>
            <a:off x="13327812" y="3202567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5" h="78104">
                <a:moveTo>
                  <a:pt x="44010" y="77714"/>
                </a:moveTo>
                <a:lnTo>
                  <a:pt x="33704" y="77714"/>
                </a:lnTo>
                <a:lnTo>
                  <a:pt x="28747" y="76728"/>
                </a:lnTo>
                <a:lnTo>
                  <a:pt x="985" y="48966"/>
                </a:lnTo>
                <a:lnTo>
                  <a:pt x="0" y="44009"/>
                </a:lnTo>
                <a:lnTo>
                  <a:pt x="0" y="33704"/>
                </a:lnTo>
                <a:lnTo>
                  <a:pt x="28747" y="985"/>
                </a:lnTo>
                <a:lnTo>
                  <a:pt x="33704" y="0"/>
                </a:lnTo>
                <a:lnTo>
                  <a:pt x="44010" y="0"/>
                </a:lnTo>
                <a:lnTo>
                  <a:pt x="76728" y="28747"/>
                </a:lnTo>
                <a:lnTo>
                  <a:pt x="77714" y="33704"/>
                </a:lnTo>
                <a:lnTo>
                  <a:pt x="77714" y="44009"/>
                </a:lnTo>
                <a:lnTo>
                  <a:pt x="48966" y="76728"/>
                </a:lnTo>
                <a:lnTo>
                  <a:pt x="44010" y="77714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E314E-1682-47BB-A26A-B2885025A7B8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C4D81-2422-427D-87F9-92AFD13948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86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6.png"/><Relationship Id="rId7" Type="http://schemas.openxmlformats.org/officeDocument/2006/relationships/slide" Target="slide5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slide" Target="slide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slide" Target="slide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5000" y="1638300"/>
            <a:ext cx="6934200" cy="2031325"/>
          </a:xfrm>
        </p:spPr>
        <p:txBody>
          <a:bodyPr/>
          <a:lstStyle/>
          <a:p>
            <a:pPr algn="ctr"/>
            <a:r>
              <a:rPr lang="ru-RU" sz="4400" u="sng" dirty="0" smtClean="0"/>
              <a:t>Тема урока: </a:t>
            </a:r>
            <a:br>
              <a:rPr lang="ru-RU" sz="4400" u="sng" dirty="0" smtClean="0"/>
            </a:br>
            <a:r>
              <a:rPr lang="ru-RU" sz="4400" dirty="0" smtClean="0">
                <a:solidFill>
                  <a:srgbClr val="C00000"/>
                </a:solidFill>
              </a:rPr>
              <a:t>«Шестиногие и восьминогие»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vraki.net/sites/default/files/inline/8_1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4385" y="42291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i.ya-webdesign.com/images/spider-clipar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533900"/>
            <a:ext cx="1295400" cy="704441"/>
          </a:xfrm>
          <a:prstGeom prst="rect">
            <a:avLst/>
          </a:prstGeom>
        </p:spPr>
      </p:pic>
      <p:pic>
        <p:nvPicPr>
          <p:cNvPr id="3080" name="Picture 8" descr="https://mbdou44.edummr.ru/wp-content/uploads/2020/05/Ladybugs_09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409700"/>
            <a:ext cx="914400" cy="70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iding a ladybu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98225"/>
            <a:ext cx="6076950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hlinkClick r:id="rId6" action="ppaction://hlinksldjump"/>
          </p:cNvPr>
          <p:cNvSpPr/>
          <p:nvPr/>
        </p:nvSpPr>
        <p:spPr>
          <a:xfrm>
            <a:off x="13258800" y="1043534"/>
            <a:ext cx="2496185" cy="1509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>
            <a:hlinkClick r:id="rId7" action="ppaction://hlinksldjump"/>
          </p:cNvPr>
          <p:cNvSpPr/>
          <p:nvPr/>
        </p:nvSpPr>
        <p:spPr>
          <a:xfrm>
            <a:off x="2819400" y="1638300"/>
            <a:ext cx="2362200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13258800" y="2552699"/>
            <a:ext cx="2496185" cy="1828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8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6 -0.02701 L -0.0586 -0.02701 C -0.06519 -0.03133 -0.07726 -0.03951 -0.08186 -0.04121 L -0.08542 -0.04244 C -0.0862 -0.04337 -0.08681 -0.04445 -0.08759 -0.04506 C -0.08898 -0.04614 -0.09045 -0.04692 -0.09193 -0.04769 C -0.0934 -0.04831 -0.09557 -0.04908 -0.09705 -0.05016 C -0.09801 -0.05093 -0.09896 -0.05201 -0.09991 -0.05278 C -0.10252 -0.05479 -0.10339 -0.05525 -0.10573 -0.05664 C -0.10643 -0.05756 -0.10712 -0.05849 -0.1079 -0.05926 C -0.1086 -0.05988 -0.10946 -0.05972 -0.11007 -0.0605 C -0.11077 -0.06142 -0.11094 -0.06327 -0.11155 -0.06435 C -0.1132 -0.06729 -0.11441 -0.06729 -0.11658 -0.06821 C -0.12066 -0.07547 -0.11667 -0.06976 -0.1217 -0.07346 C -0.1237 -0.07485 -0.12552 -0.07685 -0.12752 -0.07855 C -0.12847 -0.07948 -0.12934 -0.08071 -0.13038 -0.08118 L -0.13403 -0.08241 C -0.13498 -0.08334 -0.13594 -0.08426 -0.13689 -0.08503 C -0.1395 -0.08704 -0.14028 -0.0875 -0.14271 -0.08889 C -0.14497 -0.09151 -0.14549 -0.0926 -0.14853 -0.09398 C -0.14991 -0.09476 -0.15139 -0.09491 -0.15287 -0.09522 C -0.15426 -0.09614 -0.15573 -0.09738 -0.15721 -0.09784 C -0.16181 -0.09954 -0.15964 -0.09861 -0.16372 -0.10047 C -0.16441 -0.10124 -0.16511 -0.10247 -0.16589 -0.10309 C -0.1678 -0.10417 -0.16979 -0.10463 -0.1717 -0.10556 C -0.17318 -0.10633 -0.17457 -0.10726 -0.17604 -0.10818 C -0.17674 -0.10864 -0.17752 -0.1088 -0.17821 -0.10942 C -0.17917 -0.11034 -0.18004 -0.11142 -0.18108 -0.11204 C -0.18299 -0.11312 -0.18689 -0.11466 -0.18689 -0.11466 C -0.19193 -0.12068 -0.18577 -0.1142 -0.19636 -0.11852 C -0.19714 -0.11883 -0.19774 -0.12037 -0.19853 -0.12099 C -0.19913 -0.12161 -0.2 -0.12176 -0.2007 -0.12238 C -0.20148 -0.123 -0.20287 -0.12485 -0.20287 -0.12485 L -0.20287 -0.12485 C -0.20547 -0.12408 -0.20825 -0.12361 -0.21077 -0.12238 C -0.21163 -0.12192 -0.21224 -0.12053 -0.21302 -0.11976 C -0.21649 -0.11621 -0.21736 -0.1159 -0.22092 -0.11327 C -0.22214 -0.11158 -0.22327 -0.10972 -0.22457 -0.10818 C -0.22761 -0.10479 -0.23082 -0.10324 -0.23403 -0.10047 C -0.23577 -0.09892 -0.23733 -0.09676 -0.23906 -0.09522 C -0.24045 -0.09414 -0.24202 -0.09368 -0.2434 -0.09275 C -0.2454 -0.09151 -0.24731 -0.09013 -0.24922 -0.08889 C -0.25156 -0.08472 -0.25113 -0.08472 -0.25426 -0.08241 C -0.25573 -0.08133 -0.2586 -0.07979 -0.2586 -0.07979 C -0.26111 -0.07547 -0.25912 -0.07793 -0.26372 -0.07593 C -0.26441 -0.07562 -0.26511 -0.075 -0.26589 -0.07469 C -0.26684 -0.07423 -0.2678 -0.07377 -0.26875 -0.07346 C -0.26953 -0.07253 -0.27014 -0.0713 -0.27092 -0.07084 C -0.27891 -0.06559 -0.27422 -0.07022 -0.27969 -0.06698 C -0.28038 -0.06651 -0.28116 -0.06621 -0.28186 -0.06559 C -0.28264 -0.06497 -0.28325 -0.06389 -0.28403 -0.06312 C -0.2849 -0.06219 -0.28594 -0.06127 -0.28689 -0.0605 C -0.28759 -0.06003 -0.28837 -0.05988 -0.28906 -0.05926 C -0.28985 -0.05849 -0.29045 -0.05741 -0.29123 -0.05664 C -0.29375 -0.05417 -0.29384 -0.05417 -0.29636 -0.05278 L -0.29774 -0.05016 L -0.29774 -0.05016 C -0.2987 -0.04676 -0.29983 -0.04352 -0.3007 -0.03997 C -0.30452 -0.02269 -0.30261 -0.02963 -0.30426 -0.01929 C -0.30452 -0.0179 -0.30478 -0.01667 -0.30504 -0.01543 C -0.3053 -0.01374 -0.30547 -0.01204 -0.30573 -0.01034 C -0.3059 -0.00895 -0.30625 -0.00772 -0.30643 -0.00633 C -0.30677 -0.00432 -0.30677 -0.00201 -0.30721 2.59259E-6 C -0.30755 0.00185 -0.30816 0.00355 -0.3086 0.00524 C -0.30886 0.00694 -0.30912 0.00864 -0.30938 0.01034 C -0.31016 0.01651 -0.31033 0.02083 -0.31155 0.02716 C -0.31198 0.02963 -0.31241 0.03225 -0.31302 0.03487 C -0.31346 0.03703 -0.31398 0.03904 -0.31441 0.0412 C -0.31502 0.04444 -0.31545 0.04984 -0.31589 0.05293 C -0.31676 0.06018 -0.31632 0.05571 -0.31736 0.06188 C -0.3178 0.06481 -0.31823 0.0679 -0.31875 0.07083 C -0.31919 0.07315 -0.31988 0.07515 -0.32023 0.07731 C -0.3217 0.08611 -0.31971 0.08163 -0.3224 0.08642 C -0.32318 0.09058 -0.32309 0.08889 -0.32309 0.09151 L -0.32309 0.09151 C -0.33646 0.09382 -0.33143 0.09352 -0.35208 0.09151 C -0.35356 0.09136 -0.35504 0.09058 -0.35643 0.09028 C -0.35842 0.08966 -0.36033 0.08935 -0.36224 0.08889 C -0.36606 0.08719 -0.36858 0.0858 -0.3724 0.08503 C -0.37526 0.08457 -0.37821 0.08441 -0.38108 0.08379 C -0.38255 0.08349 -0.38394 0.08271 -0.38542 0.08256 C -0.39028 0.08179 -0.39514 0.08163 -0.39991 0.08117 C -0.40573 0.07855 -0.40096 0.0804 -0.41077 0.07855 C -0.41945 0.077 -0.4138 0.07824 -0.41953 0.07608 C -0.42526 0.07392 -0.43125 0.07299 -0.43689 0.0696 C -0.43759 0.06913 -0.43837 0.06882 -0.43906 0.06836 C -0.43958 0.0679 -0.44002 0.06744 -0.44054 0.06697 L -0.44054 0.06697 C -0.45113 0.0679 -0.46181 0.06805 -0.4724 0.0696 C -0.4737 0.06975 -0.47483 0.07145 -0.47604 0.07222 C -0.47839 0.07361 -0.48082 0.07484 -0.48325 0.07608 C -0.48472 0.07669 -0.49688 0.08102 -0.49922 0.08379 C -0.502 0.08719 -0.50191 0.08719 -0.50573 0.09028 C -0.50643 0.09074 -0.50721 0.09105 -0.5079 0.09151 C -0.51215 0.09722 -0.51693 0.10386 -0.5217 0.10694 L -0.52743 0.1108 C -0.52891 0.11296 -0.53021 0.11543 -0.53177 0.11728 C -0.53247 0.11805 -0.53325 0.11805 -0.53403 0.11852 C -0.53498 0.11929 -0.53594 0.12006 -0.53689 0.12114 C -0.53794 0.12222 -0.5388 0.12376 -0.53976 0.125 C -0.54123 0.12685 -0.54271 0.12839 -0.5441 0.13009 C -0.54488 0.13102 -0.54566 0.13163 -0.54627 0.13271 C -0.54679 0.13364 -0.54722 0.13457 -0.54774 0.13534 C -0.54792 0.13549 -0.54827 0.13534 -0.54844 0.13534 L -0.54844 0.13534 C -0.55208 0.13395 -0.5559 0.13379 -0.55938 0.13148 C -0.56441 0.12808 -0.56901 0.12268 -0.57387 0.11852 C -0.57457 0.1179 -0.57535 0.1179 -0.57604 0.11728 C -0.59297 0.1 -0.57839 0.11327 -0.58689 0.10571 C -0.58733 0.10432 -0.58776 0.10308 -0.58837 0.10185 C -0.58941 0.09938 -0.59141 0.09691 -0.59271 0.09537 C -0.59479 0.09274 -0.59714 0.09043 -0.59922 0.08765 C -0.60799 0.07592 -0.59236 0.0966 -0.61007 0.07469 C -0.61059 0.07407 -0.61103 0.07299 -0.61155 0.07222 C -0.61224 0.07114 -0.61302 0.07052 -0.61372 0.0696 C -0.6217 0.05895 -0.61268 0.0699 -0.6217 0.05926 L -0.62821 0.05154 C -0.62865 0.05031 -0.62899 0.04876 -0.6296 0.04768 C -0.63212 0.04321 -0.63255 0.04429 -0.63542 0.0412 C -0.63689 0.03966 -0.63837 0.03796 -0.63976 0.03611 C -0.64063 0.03503 -0.64115 0.03333 -0.64193 0.03225 C -0.65087 0.02129 -0.64653 0.02747 -0.65426 0.02068 C -0.65651 0.01867 -0.65851 0.01605 -0.66077 0.01419 C -0.66215 0.01311 -0.66372 0.01265 -0.66511 0.01157 C -0.67882 0.00154 -0.65929 0.01435 -0.67457 0.00386 C -0.6796 0.00046 -0.67778 0.00339 -0.6796 2.59259E-6 L -0.6796 2.59259E-6 L -0.69054 0.00648 C -0.69176 0.00725 -0.69288 0.00833 -0.6941 0.0091 C -0.70504 0.01558 -0.69306 0.00756 -0.70504 0.01419 C -0.70695 0.01528 -0.70894 0.01651 -0.71077 0.01805 C -0.71424 0.02083 -0.71736 0.02469 -0.72092 0.02716 C -0.72518 0.02994 -0.72778 0.03148 -0.73177 0.03487 C -0.73377 0.03642 -0.73559 0.03873 -0.73759 0.03997 C -0.73898 0.04089 -0.74054 0.04074 -0.74193 0.0412 C -0.74636 0.0429 -0.74462 0.04352 -0.75061 0.04382 C -0.75521 0.04413 -0.75981 0.04382 -0.76441 0.04382 L -0.76875 -0.0554 L -0.76945 -0.05155 " pathEditMode="relative" ptsTypes="AAAAAAAAAAAAAAAAAAAAAAAAAAAAAAAAAAAAAAAAAAAAAAAAAAAAAAAAAAAAAAAAAAAAAAAAAAAAAAAAAAAAAAAAAAAAAAAAAAAAAAAAAAAAAAAAAAAAAAAAAAAAAAAAAAAAAAAAAAA">
                                      <p:cBhvr>
                                        <p:cTn id="9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5368575" y="3695700"/>
            <a:ext cx="3733800" cy="2438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ГОЛУБЯНКА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1028" name="ГОЛУБЯНКА" descr="https://i.pinimg.com/originals/d2/64/46/d26446b91a1a1c615a39e3441675bdc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206" y="1405254"/>
            <a:ext cx="2780077" cy="18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МАХАОН" descr="https://img2.freepng.ru/20180412/cyw/kisspng-swallowtail-butterfly-eastern-tiger-swallowtail-cl-swallow-5acf80f2bfea33.822794831523548402786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63" l="1667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7945" y="723900"/>
            <a:ext cx="1802732" cy="152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>
            <a:hlinkClick r:id="rId5" action="ppaction://hlinksldjump"/>
          </p:cNvPr>
          <p:cNvSpPr/>
          <p:nvPr/>
        </p:nvSpPr>
        <p:spPr>
          <a:xfrm>
            <a:off x="15773400" y="6667500"/>
            <a:ext cx="2133600" cy="2057400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 butterfly cat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832" y="4533900"/>
            <a:ext cx="5420061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262" y="419100"/>
            <a:ext cx="2001814" cy="114130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679" y="1407017"/>
            <a:ext cx="1963321" cy="207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7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10703 0.30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7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5506480" y="3746157"/>
            <a:ext cx="3733800" cy="2438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МАХАОН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1028" name="ГОЛУБЯНКА" descr="https://i.pinimg.com/originals/d2/64/46/d26446b91a1a1c615a39e3441675bdc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206" y="1405254"/>
            <a:ext cx="2780077" cy="18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МАХАОН" descr="https://img2.freepng.ru/20180412/cyw/kisspng-swallowtail-butterfly-eastern-tiger-swallowtail-cl-swallow-5acf80f2bfea33.822794831523548402786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63" l="1667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7945" y="723900"/>
            <a:ext cx="1802732" cy="152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>
            <a:hlinkClick r:id="rId5" action="ppaction://hlinksldjump"/>
          </p:cNvPr>
          <p:cNvSpPr/>
          <p:nvPr/>
        </p:nvSpPr>
        <p:spPr>
          <a:xfrm>
            <a:off x="15773400" y="6667500"/>
            <a:ext cx="2133600" cy="2057400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peacefully read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1900"/>
            <a:ext cx="5506480" cy="550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160701"/>
            <a:ext cx="1975666" cy="11263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1311752"/>
            <a:ext cx="1963321" cy="207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8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1.23457E-7 L -0.04019 0.3853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5562600" y="3771900"/>
            <a:ext cx="3733800" cy="2438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Павлиний глаз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1028" name="ГОЛУБЯНКА" descr="https://i.pinimg.com/originals/d2/64/46/d26446b91a1a1c615a39e3441675bdc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206" y="1405254"/>
            <a:ext cx="2780077" cy="18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МАХАОН" descr="https://img2.freepng.ru/20180412/cyw/kisspng-swallowtail-butterfly-eastern-tiger-swallowtail-cl-swallow-5acf80f2bfea33.822794831523548402786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63" l="1667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7945" y="723900"/>
            <a:ext cx="1802732" cy="152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0" y="8039100"/>
            <a:ext cx="3474962" cy="19812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098" name="Picture 2" descr="rose and b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3580"/>
            <a:ext cx="518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619" y="1148261"/>
            <a:ext cx="1963321" cy="207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2.77556E-17 L -0.17413 0.3023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7" y="1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7391400" y="1714500"/>
            <a:ext cx="2819400" cy="3124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УЧАЮЩИЙ МУЛЬТФИЛЬМ ПРО ПАУКО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0"/>
                    <p14:bmk name="Закладка 2" time="13502.4431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9800" y="4838700"/>
            <a:ext cx="60960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Группа 6"/>
          <p:cNvGrpSpPr/>
          <p:nvPr/>
        </p:nvGrpSpPr>
        <p:grpSpPr>
          <a:xfrm>
            <a:off x="7210425" y="1655109"/>
            <a:ext cx="3181350" cy="3181350"/>
            <a:chOff x="7210425" y="1655109"/>
            <a:chExt cx="3181350" cy="3181350"/>
          </a:xfrm>
        </p:grpSpPr>
        <p:sp>
          <p:nvSpPr>
            <p:cNvPr id="6" name="Овал 5"/>
            <p:cNvSpPr/>
            <p:nvPr/>
          </p:nvSpPr>
          <p:spPr>
            <a:xfrm>
              <a:off x="7772400" y="2095500"/>
              <a:ext cx="2057400" cy="2038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425" y="1655109"/>
              <a:ext cx="3181350" cy="3181350"/>
            </a:xfrm>
            <a:prstGeom prst="rect">
              <a:avLst/>
            </a:prstGeom>
          </p:spPr>
        </p:pic>
      </p:grpSp>
      <p:pic>
        <p:nvPicPr>
          <p:cNvPr id="9" name="Рисунок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1000" y="297128"/>
            <a:ext cx="2362200" cy="1346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Стрелка вправо 1"/>
          <p:cNvSpPr/>
          <p:nvPr/>
        </p:nvSpPr>
        <p:spPr>
          <a:xfrm rot="8307645">
            <a:off x="10018077" y="905761"/>
            <a:ext cx="1483836" cy="1295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744834" y="297128"/>
            <a:ext cx="2656966" cy="141737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НАЖМИ МЕНЯ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55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76045" y="303795"/>
            <a:ext cx="11734800" cy="2590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/>
              <a:t>Выбери этапы превращения стрекозы </a:t>
            </a:r>
            <a:endParaRPr lang="ru-RU" sz="4800" dirty="0"/>
          </a:p>
        </p:txBody>
      </p:sp>
      <p:grpSp>
        <p:nvGrpSpPr>
          <p:cNvPr id="19" name="стрекоза"/>
          <p:cNvGrpSpPr/>
          <p:nvPr/>
        </p:nvGrpSpPr>
        <p:grpSpPr>
          <a:xfrm>
            <a:off x="12564863" y="3310819"/>
            <a:ext cx="3810000" cy="2686121"/>
            <a:chOff x="12801600" y="3505200"/>
            <a:chExt cx="3810000" cy="2686121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12801600" y="3505200"/>
              <a:ext cx="3810000" cy="26670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10" descr="https://cdn2.vectorstock.com/i/1000x1000/97/36/dragonfly-vector-6969736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78"/>
            <a:stretch/>
          </p:blipFill>
          <p:spPr bwMode="auto">
            <a:xfrm>
              <a:off x="13716000" y="3695700"/>
              <a:ext cx="2455531" cy="2495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гусеница"/>
          <p:cNvGrpSpPr/>
          <p:nvPr/>
        </p:nvGrpSpPr>
        <p:grpSpPr>
          <a:xfrm>
            <a:off x="6650789" y="2601256"/>
            <a:ext cx="3931214" cy="3395684"/>
            <a:chOff x="6892031" y="2686945"/>
            <a:chExt cx="3931214" cy="3395684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6892031" y="3415629"/>
              <a:ext cx="3810000" cy="26670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Picture 12" descr="https://sharatoys.com.ua/components/com_virtuemart/shop_image/product/gusenitsa_rus_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050"/>
            <a:stretch/>
          </p:blipFill>
          <p:spPr bwMode="auto">
            <a:xfrm>
              <a:off x="6913802" y="2686945"/>
              <a:ext cx="3909443" cy="3309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куколка"/>
          <p:cNvGrpSpPr/>
          <p:nvPr/>
        </p:nvGrpSpPr>
        <p:grpSpPr>
          <a:xfrm>
            <a:off x="1201783" y="6743700"/>
            <a:ext cx="3810000" cy="2667000"/>
            <a:chOff x="1219200" y="6743700"/>
            <a:chExt cx="3810000" cy="266700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219200" y="6743700"/>
              <a:ext cx="3810000" cy="26670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22" name="Picture 2" descr="http://clipart-library.com/images/riLxkn65T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454" y="6838015"/>
              <a:ext cx="2478369" cy="2478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яйца стрекозы"/>
          <p:cNvGrpSpPr/>
          <p:nvPr/>
        </p:nvGrpSpPr>
        <p:grpSpPr>
          <a:xfrm>
            <a:off x="6623814" y="6743700"/>
            <a:ext cx="4058480" cy="2667000"/>
            <a:chOff x="7162800" y="3695700"/>
            <a:chExt cx="4058480" cy="266700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7287040" y="3695700"/>
              <a:ext cx="3810000" cy="26670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Picture 2" descr="https://tepka.ru/okruzhayuschij_mir/93.jpg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5" t="73714" r="3100" b="1615"/>
            <a:stretch/>
          </p:blipFill>
          <p:spPr bwMode="auto">
            <a:xfrm>
              <a:off x="7162800" y="3695700"/>
              <a:ext cx="4058480" cy="266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личинка стрекозы"/>
          <p:cNvGrpSpPr/>
          <p:nvPr/>
        </p:nvGrpSpPr>
        <p:grpSpPr>
          <a:xfrm>
            <a:off x="12561772" y="7048500"/>
            <a:ext cx="3810000" cy="2667000"/>
            <a:chOff x="1219200" y="3695700"/>
            <a:chExt cx="3810000" cy="266700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219200" y="3695700"/>
              <a:ext cx="3810000" cy="26670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Picture 2" descr="https://tepka.ru/okruzhayuschij_mir/93.jpg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51" t="35081" r="4066" b="36854"/>
            <a:stretch/>
          </p:blipFill>
          <p:spPr bwMode="auto">
            <a:xfrm>
              <a:off x="1832939" y="3863340"/>
              <a:ext cx="2819401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Рисунок 2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556" y="605905"/>
            <a:ext cx="3474962" cy="19812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262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97222E-5 0.00462 L -0.30226 -0.2962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22" y="-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-4.81481E-6 L -0.32023 -0.3444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16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7A85887BC00AB4B902C95D0D0122006" ma:contentTypeVersion="49" ma:contentTypeDescription="Создание документа." ma:contentTypeScope="" ma:versionID="e1beba7d97727391086f3c76e5681afa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351168-7C1D-4708-B95A-538D4CD0CB31}"/>
</file>

<file path=customXml/itemProps2.xml><?xml version="1.0" encoding="utf-8"?>
<ds:datastoreItem xmlns:ds="http://schemas.openxmlformats.org/officeDocument/2006/customXml" ds:itemID="{C50B5BD7-BD74-4C12-A9D0-9DFD4B194F49}"/>
</file>

<file path=customXml/itemProps3.xml><?xml version="1.0" encoding="utf-8"?>
<ds:datastoreItem xmlns:ds="http://schemas.openxmlformats.org/officeDocument/2006/customXml" ds:itemID="{17718817-753F-4A55-AD1C-9422E796F1BA}"/>
</file>

<file path=customXml/itemProps4.xml><?xml version="1.0" encoding="utf-8"?>
<ds:datastoreItem xmlns:ds="http://schemas.openxmlformats.org/officeDocument/2006/customXml" ds:itemID="{9E694C25-C39F-4DAA-AD7B-3F1A28D95DF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</TotalTime>
  <Words>13</Words>
  <Application>Microsoft Office PowerPoint</Application>
  <PresentationFormat>Произвольный</PresentationFormat>
  <Paragraphs>6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Специальное оформление</vt:lpstr>
      <vt:lpstr>Тема урока:  «Шестиногие и восьминогие»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Geometric Virtual Classroom</dc:title>
  <dc:creator>Ирина Юрсанова</dc:creator>
  <cp:keywords>DAEStpV2Si8,BADqI3e07xE</cp:keywords>
  <cp:lastModifiedBy>Пользователь</cp:lastModifiedBy>
  <cp:revision>23</cp:revision>
  <dcterms:created xsi:type="dcterms:W3CDTF">2021-01-09T14:03:42Z</dcterms:created>
  <dcterms:modified xsi:type="dcterms:W3CDTF">2021-01-14T20:52:31Z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2021-01-09T00:00:00Z</vt:filetime>
  </property>
  <property fmtid="{D5CDD505-2E9C-101B-9397-08002B2CF9AE}" pid="3" name="Creator">
    <vt:lpwstr>Canva</vt:lpwstr>
  </property>
  <property fmtid="{D5CDD505-2E9C-101B-9397-08002B2CF9AE}" pid="4" name="LastSaved">
    <vt:filetime>2021-01-09T00:00:00Z</vt:filetime>
  </property>
  <property fmtid="{D5CDD505-2E9C-101B-9397-08002B2CF9AE}" pid="5" name="ContentTypeId">
    <vt:lpwstr>0x010100E7A85887BC00AB4B902C95D0D0122006</vt:lpwstr>
  </property>
</Properties>
</file>