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56" r:id="rId3"/>
    <p:sldId id="257" r:id="rId4"/>
    <p:sldId id="264" r:id="rId5"/>
    <p:sldId id="265" r:id="rId6"/>
    <p:sldId id="266" r:id="rId7"/>
    <p:sldId id="267" r:id="rId8"/>
    <p:sldId id="259" r:id="rId9"/>
    <p:sldId id="260" r:id="rId10"/>
    <p:sldId id="269" r:id="rId11"/>
    <p:sldId id="261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777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809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614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7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819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21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940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664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6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28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8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18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214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7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61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02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481CA7-DAF6-4D13-A212-43BBFFCAB59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DB2EC0-DEFC-4C2A-8BC9-ADB82DDA9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6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Анализ работы МО «Лира» за </a:t>
            </a:r>
            <a:r>
              <a:rPr lang="ru-RU" b="1" dirty="0" smtClean="0"/>
              <a:t>2022-2023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Руководитель ШМО: ( Воробьёва Е.Е.)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01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+ Сергеева Н.В.., </a:t>
            </a:r>
            <a:r>
              <a:rPr lang="ru-RU" dirty="0" err="1" smtClean="0"/>
              <a:t>Елфимычева</a:t>
            </a:r>
            <a:r>
              <a:rPr lang="ru-RU" dirty="0" smtClean="0"/>
              <a:t> И.А., Воробьёва Е.Е., Булатова К.Е. были награждены благодарственными письмами </a:t>
            </a:r>
            <a:r>
              <a:rPr lang="ru-RU" dirty="0" smtClean="0"/>
              <a:t>департамента образования и комитета образования.</a:t>
            </a:r>
            <a:endParaRPr lang="ru-RU" dirty="0" smtClean="0"/>
          </a:p>
          <a:p>
            <a:r>
              <a:rPr lang="ru-RU" dirty="0" smtClean="0"/>
              <a:t>+ Участие молодых специалистов в проекте «Наставник+» ( </a:t>
            </a:r>
            <a:r>
              <a:rPr lang="ru-RU" dirty="0" err="1" smtClean="0"/>
              <a:t>Адеева</a:t>
            </a:r>
            <a:r>
              <a:rPr lang="ru-RU" dirty="0" smtClean="0"/>
              <a:t> А.А., Булатова К.Е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+Участие в открытии года учителя в секции литературы ( Булатова К.Е.)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270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+ </a:t>
            </a:r>
            <a:r>
              <a:rPr lang="ru-RU" dirty="0" smtClean="0"/>
              <a:t>Член жюри: «Знатоки русского языка» , «Без срока давности»-сочинение регионального этапа, Всероссийский конкурс сочинений, муниципальная олимпиада по русскому языку, сочинение в 11 классе, «Островские чтения».  ( Булатова К.Е.)</a:t>
            </a:r>
          </a:p>
          <a:p>
            <a:r>
              <a:rPr lang="ru-RU" dirty="0" smtClean="0"/>
              <a:t>+ Круглый стол «А.Н.Островский в современной школе»-Калюжная А.А.</a:t>
            </a:r>
          </a:p>
          <a:p>
            <a:r>
              <a:rPr lang="ru-RU" dirty="0" smtClean="0"/>
              <a:t>+ Научный форум «Зиновьевские чтения»-</a:t>
            </a:r>
            <a:r>
              <a:rPr lang="ru-RU" dirty="0" err="1" smtClean="0"/>
              <a:t>Кулебянова</a:t>
            </a:r>
            <a:r>
              <a:rPr lang="ru-RU" dirty="0" smtClean="0"/>
              <a:t> Ю.С. и 10 класс.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242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+ Региональный этап Всероссийской олимпиады «Хранители русского языка»- участие, муниципальный этап – победитель ( Булатова К.Е.)</a:t>
            </a:r>
          </a:p>
          <a:p>
            <a:pPr marL="0" indent="0">
              <a:buNone/>
            </a:pPr>
            <a:r>
              <a:rPr lang="ru-RU" sz="1800" dirty="0" smtClean="0"/>
              <a:t>- Низкая  мотивация  участия в конкурсах молодых педагогов.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3589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/>
              <a:t>Спасибо за внимание!!!</a:t>
            </a:r>
            <a:endParaRPr lang="ru-RU" sz="7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1.Корректировка системы управления качеством </a:t>
            </a:r>
            <a:r>
              <a:rPr lang="ru-RU" b="1" dirty="0" smtClean="0"/>
              <a:t>образования.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+ Участие в ПС «Реализация КЦП 2022-2023».</a:t>
            </a:r>
          </a:p>
          <a:p>
            <a:r>
              <a:rPr lang="ru-RU" dirty="0" smtClean="0"/>
              <a:t>+ Участие в ПС «Программа развития 2023-2026»</a:t>
            </a:r>
          </a:p>
          <a:p>
            <a:r>
              <a:rPr lang="ru-RU" dirty="0" smtClean="0"/>
              <a:t>+ Участие в ПС по итогам 1- 4 четвертей.</a:t>
            </a:r>
          </a:p>
          <a:p>
            <a:r>
              <a:rPr lang="ru-RU" dirty="0" smtClean="0"/>
              <a:t>+ Заседания МО по согласованию тем проектов.</a:t>
            </a:r>
          </a:p>
          <a:p>
            <a:r>
              <a:rPr lang="ru-RU" b="1" dirty="0" smtClean="0"/>
              <a:t>Проблема:</a:t>
            </a:r>
            <a:endParaRPr lang="ru-RU" b="1" dirty="0"/>
          </a:p>
          <a:p>
            <a:r>
              <a:rPr lang="ru-RU" dirty="0" smtClean="0"/>
              <a:t>- Организация проектно-исследовательской деятельности не по </a:t>
            </a:r>
            <a:r>
              <a:rPr lang="ru-RU" smtClean="0"/>
              <a:t>всем предметам.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173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2.Создание условий для успешной образовательной деятельности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+ Организация внутреннего контроля учащихся по всем предметам учебного курса и его анализ ( входные МКР, МКР за 1 и 2 полугодие, тематические контрольные работы).</a:t>
            </a:r>
          </a:p>
          <a:p>
            <a:r>
              <a:rPr lang="ru-RU" b="1" dirty="0" smtClean="0"/>
              <a:t>+ Победители олимпиад и конкурсов достаточно много для проявления одарённости: ( В основном одни и те же учащиеся)</a:t>
            </a:r>
          </a:p>
          <a:p>
            <a:r>
              <a:rPr lang="ru-RU" dirty="0" smtClean="0"/>
              <a:t>+ Победитель областной олимпиады по английскому языку среди 6-7 классов ( Дудин С.-7 класс).</a:t>
            </a:r>
          </a:p>
          <a:p>
            <a:r>
              <a:rPr lang="ru-RU" dirty="0" smtClean="0"/>
              <a:t>+Призёр муниципального этапа ВСОШ по истории- Дмитриев А., Смирнов Глеб-10 класс</a:t>
            </a:r>
          </a:p>
          <a:p>
            <a:r>
              <a:rPr lang="ru-RU" dirty="0" smtClean="0"/>
              <a:t>+Призёр муниципального этапа ВСОШ по праву-Савин Андрей -10 класс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35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 Призёр </a:t>
            </a:r>
            <a:r>
              <a:rPr lang="ru-RU" dirty="0"/>
              <a:t>муниципального этапа ВСОШ по </a:t>
            </a:r>
            <a:r>
              <a:rPr lang="ru-RU" dirty="0" smtClean="0"/>
              <a:t>обществознанию- Дмитриев Арсений-10 класс.</a:t>
            </a:r>
            <a:endParaRPr lang="ru-RU" dirty="0"/>
          </a:p>
          <a:p>
            <a:r>
              <a:rPr lang="ru-RU" dirty="0"/>
              <a:t>+</a:t>
            </a:r>
            <a:r>
              <a:rPr lang="ru-RU" dirty="0" smtClean="0"/>
              <a:t> Победитель муниципального этапа ВСОШ по истокам- Нестерова В.-9в класс.</a:t>
            </a:r>
          </a:p>
          <a:p>
            <a:r>
              <a:rPr lang="ru-RU" dirty="0" smtClean="0"/>
              <a:t> +Призёр регионального этапа ВСОШ по литературе  и праву –Нестерова В.-9в класс</a:t>
            </a:r>
          </a:p>
          <a:p>
            <a:r>
              <a:rPr lang="ru-RU" dirty="0" smtClean="0"/>
              <a:t>+Призёр МЭ ВСОШ –</a:t>
            </a:r>
            <a:r>
              <a:rPr lang="ru-RU" dirty="0" err="1" smtClean="0"/>
              <a:t>Снегова</a:t>
            </a:r>
            <a:r>
              <a:rPr lang="ru-RU" dirty="0" smtClean="0"/>
              <a:t> Венера 8а класс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91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+Призёр по литературе МЭ ВСОШ –Белякова Мария,10 класс.</a:t>
            </a:r>
          </a:p>
          <a:p>
            <a:r>
              <a:rPr lang="ru-RU" dirty="0" smtClean="0"/>
              <a:t>+Победитель МЭ ВСОШ по литературе и праву-Нестерова В., 9в класс.</a:t>
            </a:r>
          </a:p>
          <a:p>
            <a:r>
              <a:rPr lang="ru-RU" dirty="0" smtClean="0"/>
              <a:t>+Победитель городского конкурса исторического эссе «Славные страницы российской империи».</a:t>
            </a:r>
          </a:p>
          <a:p>
            <a:r>
              <a:rPr lang="ru-RU" dirty="0" smtClean="0"/>
              <a:t>+ Участник городского конкурса «Литературный дебют»- Сергеева </a:t>
            </a:r>
            <a:r>
              <a:rPr lang="ru-RU" dirty="0" err="1" smtClean="0"/>
              <a:t>Карина</a:t>
            </a:r>
            <a:r>
              <a:rPr lang="ru-RU" dirty="0" smtClean="0"/>
              <a:t>, 9б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7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+ Участие в городском конкурсе чтецов «Поэт в России –больше чем поэт»- </a:t>
            </a:r>
            <a:r>
              <a:rPr lang="ru-RU" dirty="0" err="1" smtClean="0"/>
              <a:t>Вихарев</a:t>
            </a:r>
            <a:r>
              <a:rPr lang="ru-RU" dirty="0" smtClean="0"/>
              <a:t> Егор, 10 класс</a:t>
            </a:r>
          </a:p>
          <a:p>
            <a:r>
              <a:rPr lang="ru-RU" dirty="0" smtClean="0"/>
              <a:t>+ Призёр регионального этапа Всероссийского конкурса сочинений на родном языке -Дмитриев Арсений , 10 класс.</a:t>
            </a:r>
          </a:p>
          <a:p>
            <a:r>
              <a:rPr lang="ru-RU" dirty="0" smtClean="0"/>
              <a:t>+Призёр «Знатоки русского языка»-</a:t>
            </a:r>
            <a:r>
              <a:rPr lang="ru-RU" dirty="0" err="1" smtClean="0"/>
              <a:t>Корепова</a:t>
            </a:r>
            <a:r>
              <a:rPr lang="ru-RU" dirty="0" smtClean="0"/>
              <a:t> Валерия, 6 класс.</a:t>
            </a:r>
          </a:p>
          <a:p>
            <a:r>
              <a:rPr lang="ru-RU" dirty="0" smtClean="0"/>
              <a:t>+ Филологическая олимпиада –Дмитриев Арсений, 1 место по городу.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 Выходы в театр им.Островского – 3 раза, КВЦ Губернский-1 раз ( по произведениям).</a:t>
            </a:r>
          </a:p>
          <a:p>
            <a:r>
              <a:rPr lang="ru-RU" dirty="0" smtClean="0"/>
              <a:t>+ Игра-конкурс «Русский медвежонок» по русскому языку 5-11 классы.</a:t>
            </a:r>
          </a:p>
          <a:p>
            <a:r>
              <a:rPr lang="ru-RU" dirty="0" smtClean="0"/>
              <a:t>+Выход в библиотеку Крупской «Литературная гостиная», посвящённая ВОВ, 9-11 класс</a:t>
            </a:r>
          </a:p>
          <a:p>
            <a:r>
              <a:rPr lang="ru-RU" dirty="0" smtClean="0"/>
              <a:t>+Региональный конкурс творческих работ по журналистике- Сыромолотов Максим, 1 место.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70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4.Социализация подрастающего поколения, накопление ими социального опыта, подготовка к жизни, к решению социальных проблем различной сложности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+ Посвящение в пятиклассники, десятиклассники</a:t>
            </a:r>
          </a:p>
          <a:p>
            <a:pPr marL="0" indent="0">
              <a:buNone/>
            </a:pPr>
            <a:r>
              <a:rPr lang="ru-RU" dirty="0" smtClean="0"/>
              <a:t>+Неделя МО ( участие классов с 5 по 11 –каждый педагог в своей параллели)</a:t>
            </a:r>
          </a:p>
          <a:p>
            <a:pPr marL="0" indent="0">
              <a:buNone/>
            </a:pPr>
            <a:r>
              <a:rPr lang="ru-RU" dirty="0" smtClean="0"/>
              <a:t>+ Участие педагогов как классных руководителей в системе воспитания</a:t>
            </a:r>
          </a:p>
          <a:p>
            <a:pPr marL="0" indent="0">
              <a:buNone/>
            </a:pPr>
            <a:r>
              <a:rPr lang="ru-RU" dirty="0" smtClean="0"/>
              <a:t>- Неделя МО ( нет масштабных мероприятий , например, для параллели)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2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5.Оптимизация системы профессионального и личностного роста педагогических работников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+ Заседание МО «План работы МО на 2022-2023 </a:t>
            </a:r>
            <a:r>
              <a:rPr lang="ru-RU" dirty="0" err="1" smtClean="0"/>
              <a:t>уч.год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+ Организация работы над темами самообразования педагогов</a:t>
            </a:r>
            <a:endParaRPr lang="ru-RU" i="1" dirty="0" smtClean="0"/>
          </a:p>
          <a:p>
            <a:r>
              <a:rPr lang="ru-RU" dirty="0" smtClean="0"/>
              <a:t>+ Участие педагогов в анализе МО за 2022-2023учебный год</a:t>
            </a:r>
          </a:p>
          <a:p>
            <a:r>
              <a:rPr lang="ru-RU" dirty="0" smtClean="0"/>
              <a:t>+ Курсы повышения квалификации </a:t>
            </a:r>
            <a:endParaRPr lang="ru-RU" dirty="0"/>
          </a:p>
          <a:p>
            <a:r>
              <a:rPr lang="ru-RU" dirty="0" smtClean="0"/>
              <a:t>+ Профессиональная </a:t>
            </a:r>
            <a:r>
              <a:rPr lang="ru-RU" dirty="0" smtClean="0"/>
              <a:t>переподготовка ( Воробьёва Е.Е. – педагог Д\О)</a:t>
            </a:r>
            <a:endParaRPr lang="ru-RU" dirty="0" smtClean="0"/>
          </a:p>
          <a:p>
            <a:r>
              <a:rPr lang="ru-RU" dirty="0" smtClean="0"/>
              <a:t>+ </a:t>
            </a:r>
            <a:r>
              <a:rPr lang="ru-RU" dirty="0" err="1" smtClean="0"/>
              <a:t>Бахарева</a:t>
            </a:r>
            <a:r>
              <a:rPr lang="ru-RU" dirty="0" smtClean="0"/>
              <a:t> Л.Ю. награждена памятным знаком «За отличие в поисковом движении».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64226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2788C3-8154-46B2-BED4-D713E77DFE5D}"/>
</file>

<file path=customXml/itemProps2.xml><?xml version="1.0" encoding="utf-8"?>
<ds:datastoreItem xmlns:ds="http://schemas.openxmlformats.org/officeDocument/2006/customXml" ds:itemID="{F49980A1-1E09-4260-B7FA-2B2A0417317D}"/>
</file>

<file path=customXml/itemProps3.xml><?xml version="1.0" encoding="utf-8"?>
<ds:datastoreItem xmlns:ds="http://schemas.openxmlformats.org/officeDocument/2006/customXml" ds:itemID="{063F544B-8F0C-493D-895B-510811236E65}"/>
</file>

<file path=customXml/itemProps4.xml><?xml version="1.0" encoding="utf-8"?>
<ds:datastoreItem xmlns:ds="http://schemas.openxmlformats.org/officeDocument/2006/customXml" ds:itemID="{EA83370B-F42C-4FCF-9261-96C5E9DE04BF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662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Анализ работы МО «Лира» за 2022-2023</vt:lpstr>
      <vt:lpstr>1.Корректировка системы управления качеством образования.</vt:lpstr>
      <vt:lpstr>2.Создание условий для успешной образовательной деятельности обучающихся</vt:lpstr>
      <vt:lpstr>Слайд 4</vt:lpstr>
      <vt:lpstr>Слайд 5</vt:lpstr>
      <vt:lpstr>Слайд 6</vt:lpstr>
      <vt:lpstr>Слайд 7</vt:lpstr>
      <vt:lpstr>4.Социализация подрастающего поколения, накопление ими социального опыта, подготовка к жизни, к решению социальных проблем различной сложности.</vt:lpstr>
      <vt:lpstr>5.Оптимизация системы профессионального и личностного роста педагогических работников.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1.Корректировка системы управления качеством образования.</dc:title>
  <dc:creator>Школа №29</dc:creator>
  <cp:lastModifiedBy>DNS</cp:lastModifiedBy>
  <cp:revision>50</cp:revision>
  <dcterms:created xsi:type="dcterms:W3CDTF">2022-05-05T11:59:14Z</dcterms:created>
  <dcterms:modified xsi:type="dcterms:W3CDTF">2023-05-26T18:40:11Z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