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2" r:id="rId5"/>
    <p:sldId id="260" r:id="rId6"/>
    <p:sldId id="258" r:id="rId7"/>
    <p:sldId id="261" r:id="rId8"/>
    <p:sldId id="263" r:id="rId9"/>
    <p:sldId id="264" r:id="rId10"/>
  </p:sldIdLst>
  <p:sldSz cx="12192000" cy="6858000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24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EACA-8C2A-4332-9652-34D06B78F18C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317E996-6D52-46EC-8F0A-088B13300F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682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EACA-8C2A-4332-9652-34D06B78F18C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17E996-6D52-46EC-8F0A-088B13300F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525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EACA-8C2A-4332-9652-34D06B78F18C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17E996-6D52-46EC-8F0A-088B13300FC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9553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EACA-8C2A-4332-9652-34D06B78F18C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17E996-6D52-46EC-8F0A-088B13300F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8790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EACA-8C2A-4332-9652-34D06B78F18C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17E996-6D52-46EC-8F0A-088B13300FC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128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EACA-8C2A-4332-9652-34D06B78F18C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17E996-6D52-46EC-8F0A-088B13300F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7708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EACA-8C2A-4332-9652-34D06B78F18C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E996-6D52-46EC-8F0A-088B13300F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0739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EACA-8C2A-4332-9652-34D06B78F18C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E996-6D52-46EC-8F0A-088B13300F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588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EACA-8C2A-4332-9652-34D06B78F18C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E996-6D52-46EC-8F0A-088B13300F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937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EACA-8C2A-4332-9652-34D06B78F18C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17E996-6D52-46EC-8F0A-088B13300F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978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EACA-8C2A-4332-9652-34D06B78F18C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317E996-6D52-46EC-8F0A-088B13300F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728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EACA-8C2A-4332-9652-34D06B78F18C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317E996-6D52-46EC-8F0A-088B13300F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52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EACA-8C2A-4332-9652-34D06B78F18C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E996-6D52-46EC-8F0A-088B13300F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214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EACA-8C2A-4332-9652-34D06B78F18C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E996-6D52-46EC-8F0A-088B13300F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044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EACA-8C2A-4332-9652-34D06B78F18C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7E996-6D52-46EC-8F0A-088B13300F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860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EACA-8C2A-4332-9652-34D06B78F18C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17E996-6D52-46EC-8F0A-088B13300F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909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DEACA-8C2A-4332-9652-34D06B78F18C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317E996-6D52-46EC-8F0A-088B13300F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724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Тема: Транспорт России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42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Изучить транспортный комплекс России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15299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Алгоритм выполнения задания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400" dirty="0"/>
              <a:t>Внимательно изучите информацию, данную в таблицах на распечатках</a:t>
            </a:r>
          </a:p>
          <a:p>
            <a:pPr lvl="0"/>
            <a:r>
              <a:rPr lang="ru-RU" sz="2400" dirty="0"/>
              <a:t>Заполните по 5-бальной шкале (где 1 – самое слабое влияние, а 5 – самое высокое влияние) графы </a:t>
            </a:r>
            <a:r>
              <a:rPr lang="ru-RU" sz="2400" dirty="0" smtClean="0"/>
              <a:t>таблицы «Вид транспорта»</a:t>
            </a:r>
          </a:p>
          <a:p>
            <a:pPr lvl="0"/>
            <a:r>
              <a:rPr lang="ru-RU" sz="2400" dirty="0" smtClean="0"/>
              <a:t>Прочитайте о преимуществах и недостатках видов транспорта</a:t>
            </a:r>
            <a:endParaRPr lang="ru-RU" sz="2400" dirty="0"/>
          </a:p>
          <a:p>
            <a:pPr lvl="0"/>
            <a:r>
              <a:rPr lang="ru-RU" sz="2400" dirty="0"/>
              <a:t>Выберите человека из пары, кто устно ответит, какую информацию вы занесли в свою таблицу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748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8066181"/>
              </p:ext>
            </p:extLst>
          </p:nvPr>
        </p:nvGraphicFramePr>
        <p:xfrm>
          <a:off x="357448" y="365127"/>
          <a:ext cx="11321933" cy="1877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7419"/>
                <a:gridCol w="1617419"/>
                <a:gridCol w="1617419"/>
                <a:gridCol w="1617419"/>
                <a:gridCol w="1617419"/>
                <a:gridCol w="1617419"/>
                <a:gridCol w="1617419"/>
              </a:tblGrid>
              <a:tr h="1877033">
                <a:tc>
                  <a:txBody>
                    <a:bodyPr/>
                    <a:lstStyle/>
                    <a:p>
                      <a:r>
                        <a:rPr lang="ru-RU" dirty="0" smtClean="0"/>
                        <a:t>Вид транспорта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Скорость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Себестоимость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Грузооборот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Пасажирооборот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Влияние</a:t>
                      </a:r>
                      <a:r>
                        <a:rPr lang="ru-RU" baseline="0" dirty="0" smtClean="0"/>
                        <a:t> на окружающую среду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Зависимость от погодных условий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758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2108035"/>
              </p:ext>
            </p:extLst>
          </p:nvPr>
        </p:nvGraphicFramePr>
        <p:xfrm>
          <a:off x="357448" y="365127"/>
          <a:ext cx="11321933" cy="2638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7419"/>
                <a:gridCol w="1617419"/>
                <a:gridCol w="1617419"/>
                <a:gridCol w="1617419"/>
                <a:gridCol w="1617419"/>
                <a:gridCol w="1617419"/>
                <a:gridCol w="1617419"/>
              </a:tblGrid>
              <a:tr h="1877033">
                <a:tc>
                  <a:txBody>
                    <a:bodyPr/>
                    <a:lstStyle/>
                    <a:p>
                      <a:r>
                        <a:rPr lang="ru-RU" dirty="0" smtClean="0"/>
                        <a:t>Вид транспорта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Скорость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Себестоимость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Грузооборот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Пасажирооборот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Влияние</a:t>
                      </a:r>
                      <a:r>
                        <a:rPr lang="ru-RU" baseline="0" dirty="0" smtClean="0"/>
                        <a:t> на окружающую среду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Зависимость от погодных условий</a:t>
                      </a:r>
                      <a:endParaRPr lang="ru-RU" dirty="0"/>
                    </a:p>
                  </a:txBody>
                  <a:tcPr/>
                </a:tc>
              </a:tr>
              <a:tr h="761241">
                <a:tc>
                  <a:txBody>
                    <a:bodyPr/>
                    <a:lstStyle/>
                    <a:p>
                      <a:r>
                        <a:rPr lang="ru-RU" dirty="0" smtClean="0"/>
                        <a:t>Воздушный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351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3554254"/>
              </p:ext>
            </p:extLst>
          </p:nvPr>
        </p:nvGraphicFramePr>
        <p:xfrm>
          <a:off x="357448" y="365127"/>
          <a:ext cx="11321933" cy="3952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7419"/>
                <a:gridCol w="1617419"/>
                <a:gridCol w="1617419"/>
                <a:gridCol w="1617419"/>
                <a:gridCol w="1617419"/>
                <a:gridCol w="1617419"/>
                <a:gridCol w="1617419"/>
              </a:tblGrid>
              <a:tr h="1877033">
                <a:tc>
                  <a:txBody>
                    <a:bodyPr/>
                    <a:lstStyle/>
                    <a:p>
                      <a:r>
                        <a:rPr lang="ru-RU" dirty="0" smtClean="0"/>
                        <a:t>Вид транспорта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Скорость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Себестоимость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Грузооборот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Пасажирооборот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Влияние</a:t>
                      </a:r>
                      <a:r>
                        <a:rPr lang="ru-RU" baseline="0" dirty="0" smtClean="0"/>
                        <a:t> на окружающую среду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Зависимость от погодных условий</a:t>
                      </a:r>
                      <a:endParaRPr lang="ru-RU" dirty="0"/>
                    </a:p>
                  </a:txBody>
                  <a:tcPr/>
                </a:tc>
              </a:tr>
              <a:tr h="761241">
                <a:tc>
                  <a:txBody>
                    <a:bodyPr/>
                    <a:lstStyle/>
                    <a:p>
                      <a:r>
                        <a:rPr lang="ru-RU" dirty="0" smtClean="0"/>
                        <a:t>Воздушный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1313923">
                <a:tc>
                  <a:txBody>
                    <a:bodyPr/>
                    <a:lstStyle/>
                    <a:p>
                      <a:r>
                        <a:rPr lang="ru-RU" dirty="0" smtClean="0"/>
                        <a:t>Автомобильный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784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8221923"/>
              </p:ext>
            </p:extLst>
          </p:nvPr>
        </p:nvGraphicFramePr>
        <p:xfrm>
          <a:off x="357448" y="365127"/>
          <a:ext cx="11321933" cy="4713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7419"/>
                <a:gridCol w="1617419"/>
                <a:gridCol w="1617419"/>
                <a:gridCol w="1617419"/>
                <a:gridCol w="1617419"/>
                <a:gridCol w="1617419"/>
                <a:gridCol w="1617419"/>
              </a:tblGrid>
              <a:tr h="1877033">
                <a:tc>
                  <a:txBody>
                    <a:bodyPr/>
                    <a:lstStyle/>
                    <a:p>
                      <a:r>
                        <a:rPr lang="ru-RU" dirty="0" smtClean="0"/>
                        <a:t>Вид транспорта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Скорость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Себестоимость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Грузооборот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Пасажирооборот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Влияние</a:t>
                      </a:r>
                      <a:r>
                        <a:rPr lang="ru-RU" baseline="0" dirty="0" smtClean="0"/>
                        <a:t> на окружающую среду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Зависимость от погодных условий</a:t>
                      </a:r>
                      <a:endParaRPr lang="ru-RU" dirty="0"/>
                    </a:p>
                  </a:txBody>
                  <a:tcPr/>
                </a:tc>
              </a:tr>
              <a:tr h="761241">
                <a:tc>
                  <a:txBody>
                    <a:bodyPr/>
                    <a:lstStyle/>
                    <a:p>
                      <a:r>
                        <a:rPr lang="ru-RU" dirty="0" smtClean="0"/>
                        <a:t>Воздушный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1313923">
                <a:tc>
                  <a:txBody>
                    <a:bodyPr/>
                    <a:lstStyle/>
                    <a:p>
                      <a:r>
                        <a:rPr lang="ru-RU" dirty="0" smtClean="0"/>
                        <a:t>Автомобильный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761241">
                <a:tc>
                  <a:txBody>
                    <a:bodyPr/>
                    <a:lstStyle/>
                    <a:p>
                      <a:r>
                        <a:rPr lang="ru-RU" dirty="0" smtClean="0"/>
                        <a:t>Водный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250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6891078"/>
              </p:ext>
            </p:extLst>
          </p:nvPr>
        </p:nvGraphicFramePr>
        <p:xfrm>
          <a:off x="357448" y="365127"/>
          <a:ext cx="11321933" cy="6027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7419"/>
                <a:gridCol w="1617419"/>
                <a:gridCol w="1617419"/>
                <a:gridCol w="1617419"/>
                <a:gridCol w="1617419"/>
                <a:gridCol w="1617419"/>
                <a:gridCol w="1617419"/>
              </a:tblGrid>
              <a:tr h="1877033">
                <a:tc>
                  <a:txBody>
                    <a:bodyPr/>
                    <a:lstStyle/>
                    <a:p>
                      <a:r>
                        <a:rPr lang="ru-RU" dirty="0" smtClean="0"/>
                        <a:t>Вид транспорта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Скорость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Себестоимость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Грузооборот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Пасажирооборот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Влияние</a:t>
                      </a:r>
                      <a:r>
                        <a:rPr lang="ru-RU" baseline="0" dirty="0" smtClean="0"/>
                        <a:t> на окружающую среду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Зависимость от погодных условий</a:t>
                      </a:r>
                      <a:endParaRPr lang="ru-RU" dirty="0"/>
                    </a:p>
                  </a:txBody>
                  <a:tcPr/>
                </a:tc>
              </a:tr>
              <a:tr h="761241">
                <a:tc>
                  <a:txBody>
                    <a:bodyPr/>
                    <a:lstStyle/>
                    <a:p>
                      <a:r>
                        <a:rPr lang="ru-RU" dirty="0" smtClean="0"/>
                        <a:t>Воздушный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1313923">
                <a:tc>
                  <a:txBody>
                    <a:bodyPr/>
                    <a:lstStyle/>
                    <a:p>
                      <a:r>
                        <a:rPr lang="ru-RU" dirty="0" smtClean="0"/>
                        <a:t>Автомобильный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761241">
                <a:tc>
                  <a:txBody>
                    <a:bodyPr/>
                    <a:lstStyle/>
                    <a:p>
                      <a:r>
                        <a:rPr lang="ru-RU" dirty="0" smtClean="0"/>
                        <a:t>Водный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1313923">
                <a:tc>
                  <a:txBody>
                    <a:bodyPr/>
                    <a:lstStyle/>
                    <a:p>
                      <a:r>
                        <a:rPr lang="ru-RU" dirty="0" smtClean="0"/>
                        <a:t>Железнодорожный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439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Оцените свою работу на уроке</a:t>
            </a:r>
            <a:br>
              <a:rPr lang="ru-RU" dirty="0" smtClean="0"/>
            </a:br>
            <a:r>
              <a:rPr lang="ru-RU" dirty="0" smtClean="0"/>
              <a:t>Продолжите фразы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Я узнал…</a:t>
            </a:r>
          </a:p>
          <a:p>
            <a:r>
              <a:rPr lang="ru-RU" dirty="0" smtClean="0"/>
              <a:t>Мне показалось интересным…</a:t>
            </a:r>
          </a:p>
          <a:p>
            <a:r>
              <a:rPr lang="ru-RU" dirty="0" smtClean="0"/>
              <a:t>Для меня было сложно…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678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C16484-4793-49E5-84DD-D3C768C45AD8}"/>
</file>

<file path=customXml/itemProps2.xml><?xml version="1.0" encoding="utf-8"?>
<ds:datastoreItem xmlns:ds="http://schemas.openxmlformats.org/officeDocument/2006/customXml" ds:itemID="{7DF2B28F-0065-4A50-B9C5-0E5856E81EBB}"/>
</file>

<file path=customXml/itemProps3.xml><?xml version="1.0" encoding="utf-8"?>
<ds:datastoreItem xmlns:ds="http://schemas.openxmlformats.org/officeDocument/2006/customXml" ds:itemID="{9029345C-E628-415F-B82B-6E69EB14145B}"/>
</file>

<file path=customXml/itemProps4.xml><?xml version="1.0" encoding="utf-8"?>
<ds:datastoreItem xmlns:ds="http://schemas.openxmlformats.org/officeDocument/2006/customXml" ds:itemID="{539461FE-8919-45CB-BCAE-2DAB9611CB5F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</TotalTime>
  <Words>227</Words>
  <Application>Microsoft Office PowerPoint</Application>
  <PresentationFormat>Широкоэкранный</PresentationFormat>
  <Paragraphs>117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Легкий дым</vt:lpstr>
      <vt:lpstr>Тема: Транспорт России</vt:lpstr>
      <vt:lpstr>Цель:</vt:lpstr>
      <vt:lpstr>Алгоритм выполнения задания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Оцените свою работу на уроке Продолжите фразы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Транспорт России</dc:title>
  <dc:creator>Школа №29</dc:creator>
  <cp:lastModifiedBy>Школа №29</cp:lastModifiedBy>
  <cp:revision>5</cp:revision>
  <cp:lastPrinted>2021-11-26T05:37:26Z</cp:lastPrinted>
  <dcterms:created xsi:type="dcterms:W3CDTF">2021-11-26T05:32:56Z</dcterms:created>
  <dcterms:modified xsi:type="dcterms:W3CDTF">2021-11-26T06:01:37Z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</Properties>
</file>