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7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45D2A350-CAA1-4C19-BD81-9DF5A555D130}" type="datetimeFigureOut">
              <a:rPr lang="ru-RU"/>
              <a:pPr>
                <a:defRPr/>
              </a:pPr>
              <a:t>24.12.20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1B3F8-4493-4637-8430-F012CCF940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16188-7A27-4CAB-904D-3723E793FF14}" type="datetimeFigureOut">
              <a:rPr lang="ru-RU"/>
              <a:pPr>
                <a:defRPr/>
              </a:pPr>
              <a:t>24.12.20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7B61E-31ED-4C6E-8F3B-0B718557A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3A8E9-5FED-45E6-B233-A80C1F3DFC86}" type="datetimeFigureOut">
              <a:rPr lang="ru-RU"/>
              <a:pPr>
                <a:defRPr/>
              </a:pPr>
              <a:t>24.12.20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E66D8-A4E2-4795-84E2-FD3D7A8055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5C87D-8E38-40AA-876D-A77EF98443D8}" type="datetimeFigureOut">
              <a:rPr lang="ru-RU"/>
              <a:pPr>
                <a:defRPr/>
              </a:pPr>
              <a:t>24.12.20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AF0AF-72CE-4162-8CCB-7DD1B5BF28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FEBA3-3F15-4C80-AB67-C29A4742D143}" type="datetimeFigureOut">
              <a:rPr lang="ru-RU"/>
              <a:pPr>
                <a:defRPr/>
              </a:pPr>
              <a:t>24.12.20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A2EA4-C68C-4A9A-B0D4-00730867C5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8127C-1396-4F41-A6E6-52D37A0489E8}" type="datetimeFigureOut">
              <a:rPr lang="ru-RU"/>
              <a:pPr>
                <a:defRPr/>
              </a:pPr>
              <a:t>24.12.20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074A0-8BD9-426E-9ED4-A7A0578FF9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442E4-3CC4-4DF9-8F88-EBE8D32B1C50}" type="datetimeFigureOut">
              <a:rPr lang="ru-RU"/>
              <a:pPr>
                <a:defRPr/>
              </a:pPr>
              <a:t>24.12.20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1F548-2E44-44DD-BF7B-90A9C71E4A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E4115-E374-4A06-83AD-1F910F14CA9F}" type="datetimeFigureOut">
              <a:rPr lang="ru-RU"/>
              <a:pPr>
                <a:defRPr/>
              </a:pPr>
              <a:t>24.12.20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E4241-6670-4A30-840D-A7606A5790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35620-53C9-4C60-8254-A465DB01CB7E}" type="datetimeFigureOut">
              <a:rPr lang="ru-RU"/>
              <a:pPr>
                <a:defRPr/>
              </a:pPr>
              <a:t>24.12.20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84019-D2DF-4CB6-B2B6-70538F5BF2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16FFD-AA65-4466-81B8-37EB30082204}" type="datetimeFigureOut">
              <a:rPr lang="ru-RU"/>
              <a:pPr>
                <a:defRPr/>
              </a:pPr>
              <a:t>24.12.20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789BC-365A-45A9-BEDE-531F4F24B5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864CE-A58B-4351-9EF2-C29E14EF0ED1}" type="datetimeFigureOut">
              <a:rPr lang="ru-RU"/>
              <a:pPr>
                <a:defRPr/>
              </a:pPr>
              <a:t>24.12.20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47A3E-01A5-40ED-AF2E-D51B96B86D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6F899B-D848-4DB7-92F5-E99D5B5D6882}" type="datetimeFigureOut">
              <a:rPr lang="ru-RU"/>
              <a:pPr>
                <a:defRPr/>
              </a:pPr>
              <a:t>24.12.20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D35ED3-6307-48AA-A0D1-25668A38F5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0" r:id="rId4"/>
    <p:sldLayoutId id="2147483681" r:id="rId5"/>
    <p:sldLayoutId id="2147483685" r:id="rId6"/>
    <p:sldLayoutId id="2147483686" r:id="rId7"/>
    <p:sldLayoutId id="2147483687" r:id="rId8"/>
    <p:sldLayoutId id="2147483688" r:id="rId9"/>
    <p:sldLayoutId id="2147483682" r:id="rId10"/>
    <p:sldLayoutId id="214748368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ctrTitle"/>
          </p:nvPr>
        </p:nvSpPr>
        <p:spPr>
          <a:xfrm>
            <a:off x="1219200" y="1214438"/>
            <a:ext cx="6858000" cy="3662362"/>
          </a:xfrm>
        </p:spPr>
        <p:txBody>
          <a:bodyPr/>
          <a:lstStyle/>
          <a:p>
            <a:r>
              <a:rPr lang="ru-RU" smtClean="0"/>
              <a:t>Диссеминация опыта по использованию дистанционных образовательных технология в организации образовательного процесса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Каткова ТН, учитель математики  и информатики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152400"/>
            <a:ext cx="8786812" cy="14192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Перечень дистанционных образовательных технологий, используемых в педагогической деятельности</a:t>
            </a:r>
            <a:endParaRPr lang="ru-RU" dirty="0"/>
          </a:p>
        </p:txBody>
      </p:sp>
      <p:sp>
        <p:nvSpPr>
          <p:cNvPr id="1024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71625"/>
            <a:ext cx="8229600" cy="4584700"/>
          </a:xfrm>
        </p:spPr>
        <p:txBody>
          <a:bodyPr/>
          <a:lstStyle/>
          <a:p>
            <a:r>
              <a:rPr lang="ru-RU" dirty="0" err="1" smtClean="0"/>
              <a:t>Учи.ру</a:t>
            </a:r>
            <a:r>
              <a:rPr lang="ru-RU" dirty="0" smtClean="0"/>
              <a:t> (математика)</a:t>
            </a:r>
          </a:p>
          <a:p>
            <a:r>
              <a:rPr lang="ru-RU" dirty="0" err="1" smtClean="0"/>
              <a:t>Яндекс</a:t>
            </a:r>
            <a:r>
              <a:rPr lang="ru-RU" dirty="0" smtClean="0"/>
              <a:t>. Учебник (информатика)</a:t>
            </a:r>
          </a:p>
          <a:p>
            <a:r>
              <a:rPr lang="ru-RU" dirty="0" smtClean="0"/>
              <a:t>Решу ОГЭ (математика)</a:t>
            </a:r>
            <a:endParaRPr lang="ru-R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Как часто использую в работе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ru-RU" dirty="0" err="1" smtClean="0"/>
              <a:t>Яндекс.учебник</a:t>
            </a:r>
            <a:r>
              <a:rPr lang="ru-RU" dirty="0" smtClean="0"/>
              <a:t> (7кл)– на каждом уроке</a:t>
            </a:r>
          </a:p>
          <a:p>
            <a:r>
              <a:rPr lang="ru-RU" dirty="0" smtClean="0"/>
              <a:t>Решу ОГЭ (9кл)- для повторения тем, раз в месяц</a:t>
            </a:r>
          </a:p>
          <a:p>
            <a:r>
              <a:rPr lang="ru-RU" dirty="0" smtClean="0"/>
              <a:t>Учи. </a:t>
            </a:r>
            <a:r>
              <a:rPr lang="ru-RU" dirty="0" err="1" smtClean="0"/>
              <a:t>ру</a:t>
            </a:r>
            <a:r>
              <a:rPr lang="ru-RU" dirty="0" smtClean="0"/>
              <a:t> (7кл) – для отработки пройденных тем, раз в 3 недели</a:t>
            </a:r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4778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Как выбранные дистанционные образовательные технологии </a:t>
            </a:r>
            <a:r>
              <a:rPr lang="ru-RU" dirty="0" smtClean="0"/>
              <a:t>помогают </a:t>
            </a:r>
            <a:r>
              <a:rPr lang="ru-RU" dirty="0" smtClean="0"/>
              <a:t>достигать планируемый результат </a:t>
            </a:r>
            <a:endParaRPr lang="ru-RU" dirty="0"/>
          </a:p>
        </p:txBody>
      </p:sp>
      <p:sp>
        <p:nvSpPr>
          <p:cNvPr id="12291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71625"/>
            <a:ext cx="8229600" cy="4584700"/>
          </a:xfrm>
        </p:spPr>
        <p:txBody>
          <a:bodyPr/>
          <a:lstStyle/>
          <a:p>
            <a:r>
              <a:rPr lang="ru-RU" dirty="0" smtClean="0"/>
              <a:t>Полезны:</a:t>
            </a:r>
          </a:p>
          <a:p>
            <a:r>
              <a:rPr lang="ru-RU" dirty="0" smtClean="0"/>
              <a:t> для отработки полученных на уроке умений и знаний</a:t>
            </a:r>
          </a:p>
          <a:p>
            <a:r>
              <a:rPr lang="ru-RU" dirty="0" smtClean="0"/>
              <a:t>для повторения ранее изученного материала</a:t>
            </a:r>
          </a:p>
          <a:p>
            <a:r>
              <a:rPr lang="ru-RU" dirty="0" smtClean="0"/>
              <a:t>для повышения функциональной грамотности</a:t>
            </a:r>
          </a:p>
          <a:p>
            <a:r>
              <a:rPr lang="ru-RU" dirty="0" smtClean="0"/>
              <a:t>для повышения мотивации обучения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Трудоемкость использования дистанционных образовательных технологий</a:t>
            </a:r>
            <a:endParaRPr lang="ru-RU" dirty="0"/>
          </a:p>
        </p:txBody>
      </p:sp>
      <p:sp>
        <p:nvSpPr>
          <p:cNvPr id="13315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ru-RU" dirty="0" smtClean="0"/>
              <a:t>Для подготовки работ по математике – 30 – 40 мин. (</a:t>
            </a:r>
            <a:r>
              <a:rPr lang="ru-RU" dirty="0" err="1" smtClean="0"/>
              <a:t>Учи.ру</a:t>
            </a:r>
            <a:r>
              <a:rPr lang="ru-RU" dirty="0" smtClean="0"/>
              <a:t>, Решу ОГЭ)</a:t>
            </a:r>
          </a:p>
          <a:p>
            <a:r>
              <a:rPr lang="ru-RU" dirty="0" smtClean="0"/>
              <a:t>Информатика (</a:t>
            </a:r>
            <a:r>
              <a:rPr lang="ru-RU" dirty="0" err="1" smtClean="0"/>
              <a:t>Яндекс.учебник</a:t>
            </a:r>
            <a:r>
              <a:rPr lang="ru-RU" dirty="0" smtClean="0"/>
              <a:t>) - до 1.5 часа. Включает  и теорию, и практику.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Насколько дети готовы работать в данных технологиях</a:t>
            </a:r>
            <a:endParaRPr lang="ru-RU" dirty="0"/>
          </a:p>
        </p:txBody>
      </p:sp>
      <p:sp>
        <p:nvSpPr>
          <p:cNvPr id="14339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ru-RU" dirty="0" smtClean="0"/>
              <a:t>Практически также, как и с любым домашним заданием. Кто всегда выполняет, тот и на платформе делает. Остальные- «по настроению». </a:t>
            </a:r>
          </a:p>
          <a:p>
            <a:r>
              <a:rPr lang="ru-RU" dirty="0" smtClean="0"/>
              <a:t>Особой трудности по работе с платформой нет. Интерфейс понятен. Работать может каждый</a:t>
            </a:r>
            <a:endParaRPr lang="ru-R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0491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Какие из используемых вами дистанционных образовательных технологий для вас наиболее предпочтительнее? Почему?</a:t>
            </a:r>
            <a:endParaRPr lang="ru-RU" dirty="0"/>
          </a:p>
        </p:txBody>
      </p:sp>
      <p:sp>
        <p:nvSpPr>
          <p:cNvPr id="1536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43063"/>
            <a:ext cx="8229600" cy="4513262"/>
          </a:xfrm>
        </p:spPr>
        <p:txBody>
          <a:bodyPr/>
          <a:lstStyle/>
          <a:p>
            <a:r>
              <a:rPr lang="ru-RU" dirty="0" smtClean="0"/>
              <a:t>Все. Разные предметы, разные цели. </a:t>
            </a:r>
            <a:endParaRPr lang="ru-RU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6387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AWJJH2MPE6E2-1585558818-5398</_dlc_DocId>
    <_dlc_DocIdUrl xmlns="4a252ca3-5a62-4c1c-90a6-29f4710e47f8">
      <Url>http://edu-sps.koiro.local/Kostroma_EDU/kos-sch-29/_layouts/15/DocIdRedir.aspx?ID=AWJJH2MPE6E2-1585558818-5398</Url>
      <Description>AWJJH2MPE6E2-1585558818-5398</Description>
    </_dlc_DocIdUrl>
  </documentManagement>
</p:properties>
</file>

<file path=customXml/itemProps1.xml><?xml version="1.0" encoding="utf-8"?>
<ds:datastoreItem xmlns:ds="http://schemas.openxmlformats.org/officeDocument/2006/customXml" ds:itemID="{312F5242-F67E-4A5D-A2EF-15C486E5874D}"/>
</file>

<file path=customXml/itemProps2.xml><?xml version="1.0" encoding="utf-8"?>
<ds:datastoreItem xmlns:ds="http://schemas.openxmlformats.org/officeDocument/2006/customXml" ds:itemID="{349FA6FF-4154-4197-9DDF-549B9814F13C}"/>
</file>

<file path=customXml/itemProps3.xml><?xml version="1.0" encoding="utf-8"?>
<ds:datastoreItem xmlns:ds="http://schemas.openxmlformats.org/officeDocument/2006/customXml" ds:itemID="{B9ECCEF8-D7A3-4121-AB7B-7473DB42B88F}"/>
</file>

<file path=customXml/itemProps4.xml><?xml version="1.0" encoding="utf-8"?>
<ds:datastoreItem xmlns:ds="http://schemas.openxmlformats.org/officeDocument/2006/customXml" ds:itemID="{D0023AC6-2308-4176-8A2F-A0BACF38BCE1}"/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39</TotalTime>
  <Words>221</Words>
  <Application>Microsoft Office PowerPoint</Application>
  <PresentationFormat>Экран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Calibri</vt:lpstr>
      <vt:lpstr>Arial</vt:lpstr>
      <vt:lpstr>Cambria</vt:lpstr>
      <vt:lpstr>Wingdings 3</vt:lpstr>
      <vt:lpstr>Wingdings</vt:lpstr>
      <vt:lpstr>Gill Sans MT</vt:lpstr>
      <vt:lpstr>Начальная</vt:lpstr>
      <vt:lpstr>Диссеминация опыта по использованию дистанционных образовательных технология в организации образовательного процесса</vt:lpstr>
      <vt:lpstr>Перечень дистанционных образовательных технологий, используемых в педагогической деятельности</vt:lpstr>
      <vt:lpstr>Как часто использую в работе</vt:lpstr>
      <vt:lpstr>Как выбранные дистанционные образовательные технологии помогают достигать планируемый результат </vt:lpstr>
      <vt:lpstr>Трудоемкость использования дистанционных образовательных технологий</vt:lpstr>
      <vt:lpstr>Насколько дети готовы работать в данных технологиях</vt:lpstr>
      <vt:lpstr>Какие из используемых вами дистанционных образовательных технологий для вас наиболее предпочтительнее? Почему?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Диссеминация опыта по использованию дистанционных образовательных технология в организации образовательного процесса</dc:title>
  <dc:creator>Пользователь</dc:creator>
  <cp:lastModifiedBy>user</cp:lastModifiedBy>
  <cp:revision>4</cp:revision>
  <dcterms:created xsi:type="dcterms:W3CDTF">2020-12-21T10:29:25Z</dcterms:created>
  <dcterms:modified xsi:type="dcterms:W3CDTF">2020-12-23T20:55:39Z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f299804a-c0b6-4ab1-be9e-b5d3c39aed5a</vt:lpwstr>
  </property>
</Properties>
</file>