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4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quickStyle6.xml" ContentType="application/vnd.openxmlformats-officedocument.drawingml.diagramStyle+xml"/>
  <Override PartName="/ppt/diagrams/quickStyle4.xml" ContentType="application/vnd.openxmlformats-officedocument.drawingml.diagramStyle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4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colors3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5.xml" ContentType="application/vnd.openxmlformats-officedocument.drawingml.diagramColors+xml"/>
  <Override PartName="/ppt/diagrams/colors4.xml" ContentType="application/vnd.openxmlformats-officedocument.drawingml.diagramColors+xml"/>
  <Override PartName="/ppt/theme/theme1.xml" ContentType="application/vnd.openxmlformats-officedocument.them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rawing1.xml" ContentType="application/vnd.ms-office.drawingml.diagramDrawing+xml"/>
  <Override PartName="/ppt/diagrams/drawing7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2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4E8B9-5F39-4061-AAF8-63B23EB9F217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4C0F7C-03A0-487E-AAAB-BFACE3BAF600}">
      <dgm:prSet phldrT="[Текст]"/>
      <dgm:spPr/>
      <dgm:t>
        <a:bodyPr/>
        <a:lstStyle/>
        <a:p>
          <a:r>
            <a:rPr lang="ru-RU" dirty="0" smtClean="0"/>
            <a:t>Постановка и принятие цели</a:t>
          </a:r>
          <a:endParaRPr lang="ru-RU" dirty="0"/>
        </a:p>
      </dgm:t>
    </dgm:pt>
    <dgm:pt modelId="{E30A50ED-F66B-4249-A77E-9AA5167CE1DE}" type="parTrans" cxnId="{F700E04F-F794-43CC-9E6C-6BFED3945635}">
      <dgm:prSet/>
      <dgm:spPr/>
      <dgm:t>
        <a:bodyPr/>
        <a:lstStyle/>
        <a:p>
          <a:endParaRPr lang="ru-RU"/>
        </a:p>
      </dgm:t>
    </dgm:pt>
    <dgm:pt modelId="{2F3D1F5A-DD32-4B6F-B7FB-382749A18763}" type="sibTrans" cxnId="{F700E04F-F794-43CC-9E6C-6BFED3945635}">
      <dgm:prSet/>
      <dgm:spPr/>
      <dgm:t>
        <a:bodyPr/>
        <a:lstStyle/>
        <a:p>
          <a:endParaRPr lang="ru-RU"/>
        </a:p>
      </dgm:t>
    </dgm:pt>
    <dgm:pt modelId="{CF266A2D-CBA8-446D-860D-B93F5BE50D06}">
      <dgm:prSet phldrT="[Текст]" phldr="1"/>
      <dgm:spPr/>
      <dgm:t>
        <a:bodyPr/>
        <a:lstStyle/>
        <a:p>
          <a:endParaRPr lang="ru-RU" dirty="0"/>
        </a:p>
      </dgm:t>
    </dgm:pt>
    <dgm:pt modelId="{7C14830A-A79B-4706-B04C-B9684D0631E2}" type="sibTrans" cxnId="{B2270A74-6B4C-4DB6-8F15-E27DE25973F8}">
      <dgm:prSet/>
      <dgm:spPr/>
      <dgm:t>
        <a:bodyPr/>
        <a:lstStyle/>
        <a:p>
          <a:endParaRPr lang="ru-RU"/>
        </a:p>
      </dgm:t>
    </dgm:pt>
    <dgm:pt modelId="{9D8EAA04-967E-4517-BD30-6E937B4D8C13}" type="parTrans" cxnId="{B2270A74-6B4C-4DB6-8F15-E27DE25973F8}">
      <dgm:prSet/>
      <dgm:spPr/>
      <dgm:t>
        <a:bodyPr/>
        <a:lstStyle/>
        <a:p>
          <a:endParaRPr lang="ru-RU"/>
        </a:p>
      </dgm:t>
    </dgm:pt>
    <dgm:pt modelId="{BEE41EE1-8D65-4550-8834-069D65048108}">
      <dgm:prSet phldrT="[Текст]"/>
      <dgm:spPr/>
      <dgm:t>
        <a:bodyPr/>
        <a:lstStyle/>
        <a:p>
          <a:r>
            <a:rPr lang="ru-RU" dirty="0" smtClean="0"/>
            <a:t>Планирование </a:t>
          </a:r>
          <a:endParaRPr lang="ru-RU" dirty="0"/>
        </a:p>
      </dgm:t>
    </dgm:pt>
    <dgm:pt modelId="{ECF8CD54-4B94-4989-A7FA-6FC80B9C73D4}" type="sibTrans" cxnId="{F28D151E-0F41-4518-ACD1-241E0C45EF4B}">
      <dgm:prSet/>
      <dgm:spPr/>
      <dgm:t>
        <a:bodyPr/>
        <a:lstStyle/>
        <a:p>
          <a:endParaRPr lang="ru-RU"/>
        </a:p>
      </dgm:t>
    </dgm:pt>
    <dgm:pt modelId="{CB9A1BC4-5EEA-4F75-9A00-2F649C0F051D}" type="parTrans" cxnId="{F28D151E-0F41-4518-ACD1-241E0C45EF4B}">
      <dgm:prSet/>
      <dgm:spPr/>
      <dgm:t>
        <a:bodyPr/>
        <a:lstStyle/>
        <a:p>
          <a:endParaRPr lang="ru-RU"/>
        </a:p>
      </dgm:t>
    </dgm:pt>
    <dgm:pt modelId="{E658E542-45B8-417B-BDA0-D928C6E81A44}" type="pres">
      <dgm:prSet presAssocID="{8784E8B9-5F39-4061-AAF8-63B23EB9F2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E6AF27-9FEC-418E-BD06-DD35BAE61A6F}" type="pres">
      <dgm:prSet presAssocID="{CF266A2D-CBA8-446D-860D-B93F5BE50D06}" presName="boxAndChildren" presStyleCnt="0"/>
      <dgm:spPr/>
    </dgm:pt>
    <dgm:pt modelId="{5D06388B-7095-4FDC-99CD-C10960D98CA9}" type="pres">
      <dgm:prSet presAssocID="{CF266A2D-CBA8-446D-860D-B93F5BE50D06}" presName="parentTextBox" presStyleLbl="node1" presStyleIdx="0" presStyleCnt="3"/>
      <dgm:spPr/>
      <dgm:t>
        <a:bodyPr/>
        <a:lstStyle/>
        <a:p>
          <a:endParaRPr lang="ru-RU"/>
        </a:p>
      </dgm:t>
    </dgm:pt>
    <dgm:pt modelId="{CF156839-5506-4D76-9F85-29F838EAF9D7}" type="pres">
      <dgm:prSet presAssocID="{ECF8CD54-4B94-4989-A7FA-6FC80B9C73D4}" presName="sp" presStyleCnt="0"/>
      <dgm:spPr/>
    </dgm:pt>
    <dgm:pt modelId="{7A05E1A9-FB16-489C-996C-1EAA232FBDAA}" type="pres">
      <dgm:prSet presAssocID="{BEE41EE1-8D65-4550-8834-069D65048108}" presName="arrowAndChildren" presStyleCnt="0"/>
      <dgm:spPr/>
    </dgm:pt>
    <dgm:pt modelId="{EFA62325-B886-4C58-829C-050EBC8C4684}" type="pres">
      <dgm:prSet presAssocID="{BEE41EE1-8D65-4550-8834-069D6504810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BA8DA59-BD77-4418-907B-CFF2AD1BBA17}" type="pres">
      <dgm:prSet presAssocID="{2F3D1F5A-DD32-4B6F-B7FB-382749A18763}" presName="sp" presStyleCnt="0"/>
      <dgm:spPr/>
    </dgm:pt>
    <dgm:pt modelId="{16977C23-4501-4A35-B96F-1BEA2FE0098F}" type="pres">
      <dgm:prSet presAssocID="{5C4C0F7C-03A0-487E-AAAB-BFACE3BAF600}" presName="arrowAndChildren" presStyleCnt="0"/>
      <dgm:spPr/>
    </dgm:pt>
    <dgm:pt modelId="{AD151749-11C7-432F-ADA8-5849482140D9}" type="pres">
      <dgm:prSet presAssocID="{5C4C0F7C-03A0-487E-AAAB-BFACE3BAF600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27F62E05-51B0-4D98-8B35-170D615D6793}" type="presOf" srcId="{5C4C0F7C-03A0-487E-AAAB-BFACE3BAF600}" destId="{AD151749-11C7-432F-ADA8-5849482140D9}" srcOrd="0" destOrd="0" presId="urn:microsoft.com/office/officeart/2005/8/layout/process4"/>
    <dgm:cxn modelId="{F28D151E-0F41-4518-ACD1-241E0C45EF4B}" srcId="{8784E8B9-5F39-4061-AAF8-63B23EB9F217}" destId="{BEE41EE1-8D65-4550-8834-069D65048108}" srcOrd="1" destOrd="0" parTransId="{CB9A1BC4-5EEA-4F75-9A00-2F649C0F051D}" sibTransId="{ECF8CD54-4B94-4989-A7FA-6FC80B9C73D4}"/>
    <dgm:cxn modelId="{B2270A74-6B4C-4DB6-8F15-E27DE25973F8}" srcId="{8784E8B9-5F39-4061-AAF8-63B23EB9F217}" destId="{CF266A2D-CBA8-446D-860D-B93F5BE50D06}" srcOrd="2" destOrd="0" parTransId="{9D8EAA04-967E-4517-BD30-6E937B4D8C13}" sibTransId="{7C14830A-A79B-4706-B04C-B9684D0631E2}"/>
    <dgm:cxn modelId="{F700E04F-F794-43CC-9E6C-6BFED3945635}" srcId="{8784E8B9-5F39-4061-AAF8-63B23EB9F217}" destId="{5C4C0F7C-03A0-487E-AAAB-BFACE3BAF600}" srcOrd="0" destOrd="0" parTransId="{E30A50ED-F66B-4249-A77E-9AA5167CE1DE}" sibTransId="{2F3D1F5A-DD32-4B6F-B7FB-382749A18763}"/>
    <dgm:cxn modelId="{88E33BB0-35EF-4185-ABF4-4120E1628441}" type="presOf" srcId="{BEE41EE1-8D65-4550-8834-069D65048108}" destId="{EFA62325-B886-4C58-829C-050EBC8C4684}" srcOrd="0" destOrd="0" presId="urn:microsoft.com/office/officeart/2005/8/layout/process4"/>
    <dgm:cxn modelId="{16A3DD95-ED55-4A99-82B6-E587479B4A57}" type="presOf" srcId="{CF266A2D-CBA8-446D-860D-B93F5BE50D06}" destId="{5D06388B-7095-4FDC-99CD-C10960D98CA9}" srcOrd="0" destOrd="0" presId="urn:microsoft.com/office/officeart/2005/8/layout/process4"/>
    <dgm:cxn modelId="{2F81DBB2-909C-4C8A-9D89-10C804C5E100}" type="presOf" srcId="{8784E8B9-5F39-4061-AAF8-63B23EB9F217}" destId="{E658E542-45B8-417B-BDA0-D928C6E81A44}" srcOrd="0" destOrd="0" presId="urn:microsoft.com/office/officeart/2005/8/layout/process4"/>
    <dgm:cxn modelId="{42713EE5-8A48-4AE0-8221-E0E5D62239B1}" type="presParOf" srcId="{E658E542-45B8-417B-BDA0-D928C6E81A44}" destId="{C4E6AF27-9FEC-418E-BD06-DD35BAE61A6F}" srcOrd="0" destOrd="0" presId="urn:microsoft.com/office/officeart/2005/8/layout/process4"/>
    <dgm:cxn modelId="{7B0DBC1A-C53A-467C-9B5A-F25B389B9E2C}" type="presParOf" srcId="{C4E6AF27-9FEC-418E-BD06-DD35BAE61A6F}" destId="{5D06388B-7095-4FDC-99CD-C10960D98CA9}" srcOrd="0" destOrd="0" presId="urn:microsoft.com/office/officeart/2005/8/layout/process4"/>
    <dgm:cxn modelId="{ECB8ED69-EB5A-4376-A5DA-B2A89AA552DA}" type="presParOf" srcId="{E658E542-45B8-417B-BDA0-D928C6E81A44}" destId="{CF156839-5506-4D76-9F85-29F838EAF9D7}" srcOrd="1" destOrd="0" presId="urn:microsoft.com/office/officeart/2005/8/layout/process4"/>
    <dgm:cxn modelId="{EBB9BDD4-D368-4CFF-97C2-68292B4BF653}" type="presParOf" srcId="{E658E542-45B8-417B-BDA0-D928C6E81A44}" destId="{7A05E1A9-FB16-489C-996C-1EAA232FBDAA}" srcOrd="2" destOrd="0" presId="urn:microsoft.com/office/officeart/2005/8/layout/process4"/>
    <dgm:cxn modelId="{77BB125F-A3F4-4F88-92C6-F4AEF6724AD2}" type="presParOf" srcId="{7A05E1A9-FB16-489C-996C-1EAA232FBDAA}" destId="{EFA62325-B886-4C58-829C-050EBC8C4684}" srcOrd="0" destOrd="0" presId="urn:microsoft.com/office/officeart/2005/8/layout/process4"/>
    <dgm:cxn modelId="{D05EFB8E-617A-4701-9EC9-2D97E7960DF7}" type="presParOf" srcId="{E658E542-45B8-417B-BDA0-D928C6E81A44}" destId="{4BA8DA59-BD77-4418-907B-CFF2AD1BBA17}" srcOrd="3" destOrd="0" presId="urn:microsoft.com/office/officeart/2005/8/layout/process4"/>
    <dgm:cxn modelId="{C223DD7D-7F94-44C2-A8BC-CBF33FDB1762}" type="presParOf" srcId="{E658E542-45B8-417B-BDA0-D928C6E81A44}" destId="{16977C23-4501-4A35-B96F-1BEA2FE0098F}" srcOrd="4" destOrd="0" presId="urn:microsoft.com/office/officeart/2005/8/layout/process4"/>
    <dgm:cxn modelId="{4301FC20-CC20-4E6C-8D41-117B3F542A53}" type="presParOf" srcId="{16977C23-4501-4A35-B96F-1BEA2FE0098F}" destId="{AD151749-11C7-432F-ADA8-584948214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84E8B9-5F39-4061-AAF8-63B23EB9F217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4C0F7C-03A0-487E-AAAB-BFACE3BAF600}">
      <dgm:prSet phldrT="[Текст]"/>
      <dgm:spPr/>
      <dgm:t>
        <a:bodyPr/>
        <a:lstStyle/>
        <a:p>
          <a:r>
            <a:rPr lang="ru-RU" dirty="0" smtClean="0"/>
            <a:t>Выполнение деятельности </a:t>
          </a:r>
          <a:endParaRPr lang="ru-RU" dirty="0"/>
        </a:p>
      </dgm:t>
    </dgm:pt>
    <dgm:pt modelId="{E30A50ED-F66B-4249-A77E-9AA5167CE1DE}" type="parTrans" cxnId="{F700E04F-F794-43CC-9E6C-6BFED3945635}">
      <dgm:prSet/>
      <dgm:spPr/>
      <dgm:t>
        <a:bodyPr/>
        <a:lstStyle/>
        <a:p>
          <a:endParaRPr lang="ru-RU"/>
        </a:p>
      </dgm:t>
    </dgm:pt>
    <dgm:pt modelId="{2F3D1F5A-DD32-4B6F-B7FB-382749A18763}" type="sibTrans" cxnId="{F700E04F-F794-43CC-9E6C-6BFED3945635}">
      <dgm:prSet/>
      <dgm:spPr/>
      <dgm:t>
        <a:bodyPr/>
        <a:lstStyle/>
        <a:p>
          <a:endParaRPr lang="ru-RU"/>
        </a:p>
      </dgm:t>
    </dgm:pt>
    <dgm:pt modelId="{BEE41EE1-8D65-4550-8834-069D65048108}">
      <dgm:prSet phldrT="[Текст]"/>
      <dgm:spPr/>
      <dgm:t>
        <a:bodyPr/>
        <a:lstStyle/>
        <a:p>
          <a:r>
            <a:rPr lang="ru-RU" dirty="0" smtClean="0"/>
            <a:t>Контроль и коррекция</a:t>
          </a:r>
          <a:endParaRPr lang="ru-RU" dirty="0"/>
        </a:p>
      </dgm:t>
    </dgm:pt>
    <dgm:pt modelId="{CB9A1BC4-5EEA-4F75-9A00-2F649C0F051D}" type="parTrans" cxnId="{F28D151E-0F41-4518-ACD1-241E0C45EF4B}">
      <dgm:prSet/>
      <dgm:spPr/>
      <dgm:t>
        <a:bodyPr/>
        <a:lstStyle/>
        <a:p>
          <a:endParaRPr lang="ru-RU"/>
        </a:p>
      </dgm:t>
    </dgm:pt>
    <dgm:pt modelId="{ECF8CD54-4B94-4989-A7FA-6FC80B9C73D4}" type="sibTrans" cxnId="{F28D151E-0F41-4518-ACD1-241E0C45EF4B}">
      <dgm:prSet/>
      <dgm:spPr/>
      <dgm:t>
        <a:bodyPr/>
        <a:lstStyle/>
        <a:p>
          <a:endParaRPr lang="ru-RU"/>
        </a:p>
      </dgm:t>
    </dgm:pt>
    <dgm:pt modelId="{C059C8C9-6C71-460E-9624-FA8E093EE893}">
      <dgm:prSet phldrT="[Текст]"/>
      <dgm:spPr/>
      <dgm:t>
        <a:bodyPr/>
        <a:lstStyle/>
        <a:p>
          <a:r>
            <a:rPr lang="ru-RU" dirty="0" smtClean="0"/>
            <a:t>Оценивание результата, рефлексия</a:t>
          </a:r>
          <a:endParaRPr lang="ru-RU" dirty="0"/>
        </a:p>
      </dgm:t>
    </dgm:pt>
    <dgm:pt modelId="{C1B012AC-E275-4C90-8FC1-A7A6E69142BC}" type="parTrans" cxnId="{EC41C572-EBB2-4763-ACB0-5F8EDBB79E4D}">
      <dgm:prSet/>
      <dgm:spPr/>
      <dgm:t>
        <a:bodyPr/>
        <a:lstStyle/>
        <a:p>
          <a:endParaRPr lang="ru-RU"/>
        </a:p>
      </dgm:t>
    </dgm:pt>
    <dgm:pt modelId="{0B8B72C7-C74C-4FC9-A4D5-8DD0C4EF7AD4}" type="sibTrans" cxnId="{EC41C572-EBB2-4763-ACB0-5F8EDBB79E4D}">
      <dgm:prSet/>
      <dgm:spPr/>
      <dgm:t>
        <a:bodyPr/>
        <a:lstStyle/>
        <a:p>
          <a:endParaRPr lang="ru-RU"/>
        </a:p>
      </dgm:t>
    </dgm:pt>
    <dgm:pt modelId="{E658E542-45B8-417B-BDA0-D928C6E81A44}" type="pres">
      <dgm:prSet presAssocID="{8784E8B9-5F39-4061-AAF8-63B23EB9F2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3153CD-6428-48F7-B9F3-A6B20C48A2A3}" type="pres">
      <dgm:prSet presAssocID="{C059C8C9-6C71-460E-9624-FA8E093EE893}" presName="boxAndChildren" presStyleCnt="0"/>
      <dgm:spPr/>
    </dgm:pt>
    <dgm:pt modelId="{128F2B2F-4F47-46C0-B7CA-C9D992C17FC6}" type="pres">
      <dgm:prSet presAssocID="{C059C8C9-6C71-460E-9624-FA8E093EE893}" presName="parentTextBox" presStyleLbl="node1" presStyleIdx="0" presStyleCnt="3"/>
      <dgm:spPr/>
      <dgm:t>
        <a:bodyPr/>
        <a:lstStyle/>
        <a:p>
          <a:endParaRPr lang="ru-RU"/>
        </a:p>
      </dgm:t>
    </dgm:pt>
    <dgm:pt modelId="{CF156839-5506-4D76-9F85-29F838EAF9D7}" type="pres">
      <dgm:prSet presAssocID="{ECF8CD54-4B94-4989-A7FA-6FC80B9C73D4}" presName="sp" presStyleCnt="0"/>
      <dgm:spPr/>
    </dgm:pt>
    <dgm:pt modelId="{7A05E1A9-FB16-489C-996C-1EAA232FBDAA}" type="pres">
      <dgm:prSet presAssocID="{BEE41EE1-8D65-4550-8834-069D65048108}" presName="arrowAndChildren" presStyleCnt="0"/>
      <dgm:spPr/>
    </dgm:pt>
    <dgm:pt modelId="{EFA62325-B886-4C58-829C-050EBC8C4684}" type="pres">
      <dgm:prSet presAssocID="{BEE41EE1-8D65-4550-8834-069D65048108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4BA8DA59-BD77-4418-907B-CFF2AD1BBA17}" type="pres">
      <dgm:prSet presAssocID="{2F3D1F5A-DD32-4B6F-B7FB-382749A18763}" presName="sp" presStyleCnt="0"/>
      <dgm:spPr/>
    </dgm:pt>
    <dgm:pt modelId="{16977C23-4501-4A35-B96F-1BEA2FE0098F}" type="pres">
      <dgm:prSet presAssocID="{5C4C0F7C-03A0-487E-AAAB-BFACE3BAF600}" presName="arrowAndChildren" presStyleCnt="0"/>
      <dgm:spPr/>
    </dgm:pt>
    <dgm:pt modelId="{AD151749-11C7-432F-ADA8-5849482140D9}" type="pres">
      <dgm:prSet presAssocID="{5C4C0F7C-03A0-487E-AAAB-BFACE3BAF600}" presName="parentTextArrow" presStyleLbl="node1" presStyleIdx="2" presStyleCnt="3" custLinFactY="-20026" custLinFactNeighborX="942" custLinFactNeighborY="-100000"/>
      <dgm:spPr/>
      <dgm:t>
        <a:bodyPr/>
        <a:lstStyle/>
        <a:p>
          <a:endParaRPr lang="ru-RU"/>
        </a:p>
      </dgm:t>
    </dgm:pt>
  </dgm:ptLst>
  <dgm:cxnLst>
    <dgm:cxn modelId="{EC41C572-EBB2-4763-ACB0-5F8EDBB79E4D}" srcId="{8784E8B9-5F39-4061-AAF8-63B23EB9F217}" destId="{C059C8C9-6C71-460E-9624-FA8E093EE893}" srcOrd="2" destOrd="0" parTransId="{C1B012AC-E275-4C90-8FC1-A7A6E69142BC}" sibTransId="{0B8B72C7-C74C-4FC9-A4D5-8DD0C4EF7AD4}"/>
    <dgm:cxn modelId="{1E1A8E1E-4B6B-4A36-88FC-CC454B5D481F}" type="presOf" srcId="{C059C8C9-6C71-460E-9624-FA8E093EE893}" destId="{128F2B2F-4F47-46C0-B7CA-C9D992C17FC6}" srcOrd="0" destOrd="0" presId="urn:microsoft.com/office/officeart/2005/8/layout/process4"/>
    <dgm:cxn modelId="{F28D151E-0F41-4518-ACD1-241E0C45EF4B}" srcId="{8784E8B9-5F39-4061-AAF8-63B23EB9F217}" destId="{BEE41EE1-8D65-4550-8834-069D65048108}" srcOrd="1" destOrd="0" parTransId="{CB9A1BC4-5EEA-4F75-9A00-2F649C0F051D}" sibTransId="{ECF8CD54-4B94-4989-A7FA-6FC80B9C73D4}"/>
    <dgm:cxn modelId="{D4DC0D3F-ACFF-415C-816B-AF03EAA68770}" type="presOf" srcId="{8784E8B9-5F39-4061-AAF8-63B23EB9F217}" destId="{E658E542-45B8-417B-BDA0-D928C6E81A44}" srcOrd="0" destOrd="0" presId="urn:microsoft.com/office/officeart/2005/8/layout/process4"/>
    <dgm:cxn modelId="{6ADFA54E-22C5-421F-9E1A-6B12BB5F1506}" type="presOf" srcId="{5C4C0F7C-03A0-487E-AAAB-BFACE3BAF600}" destId="{AD151749-11C7-432F-ADA8-5849482140D9}" srcOrd="0" destOrd="0" presId="urn:microsoft.com/office/officeart/2005/8/layout/process4"/>
    <dgm:cxn modelId="{F700E04F-F794-43CC-9E6C-6BFED3945635}" srcId="{8784E8B9-5F39-4061-AAF8-63B23EB9F217}" destId="{5C4C0F7C-03A0-487E-AAAB-BFACE3BAF600}" srcOrd="0" destOrd="0" parTransId="{E30A50ED-F66B-4249-A77E-9AA5167CE1DE}" sibTransId="{2F3D1F5A-DD32-4B6F-B7FB-382749A18763}"/>
    <dgm:cxn modelId="{FB380D68-21B6-438C-A2ED-4A6FE15BFD35}" type="presOf" srcId="{BEE41EE1-8D65-4550-8834-069D65048108}" destId="{EFA62325-B886-4C58-829C-050EBC8C4684}" srcOrd="0" destOrd="0" presId="urn:microsoft.com/office/officeart/2005/8/layout/process4"/>
    <dgm:cxn modelId="{44745D1F-43B4-45A6-B469-95F264095739}" type="presParOf" srcId="{E658E542-45B8-417B-BDA0-D928C6E81A44}" destId="{773153CD-6428-48F7-B9F3-A6B20C48A2A3}" srcOrd="0" destOrd="0" presId="urn:microsoft.com/office/officeart/2005/8/layout/process4"/>
    <dgm:cxn modelId="{05013F3F-5BA6-4B5F-B19D-E89A2964F2DD}" type="presParOf" srcId="{773153CD-6428-48F7-B9F3-A6B20C48A2A3}" destId="{128F2B2F-4F47-46C0-B7CA-C9D992C17FC6}" srcOrd="0" destOrd="0" presId="urn:microsoft.com/office/officeart/2005/8/layout/process4"/>
    <dgm:cxn modelId="{67113507-74AA-456E-B39E-A28A5BBAF595}" type="presParOf" srcId="{E658E542-45B8-417B-BDA0-D928C6E81A44}" destId="{CF156839-5506-4D76-9F85-29F838EAF9D7}" srcOrd="1" destOrd="0" presId="urn:microsoft.com/office/officeart/2005/8/layout/process4"/>
    <dgm:cxn modelId="{B494AB44-BE0B-4ECA-AB74-65F77BBB9903}" type="presParOf" srcId="{E658E542-45B8-417B-BDA0-D928C6E81A44}" destId="{7A05E1A9-FB16-489C-996C-1EAA232FBDAA}" srcOrd="2" destOrd="0" presId="urn:microsoft.com/office/officeart/2005/8/layout/process4"/>
    <dgm:cxn modelId="{86073A18-2F74-45FE-AE0B-F60B679CCB16}" type="presParOf" srcId="{7A05E1A9-FB16-489C-996C-1EAA232FBDAA}" destId="{EFA62325-B886-4C58-829C-050EBC8C4684}" srcOrd="0" destOrd="0" presId="urn:microsoft.com/office/officeart/2005/8/layout/process4"/>
    <dgm:cxn modelId="{903E7854-1D78-4083-AAF1-663490FDE975}" type="presParOf" srcId="{E658E542-45B8-417B-BDA0-D928C6E81A44}" destId="{4BA8DA59-BD77-4418-907B-CFF2AD1BBA17}" srcOrd="3" destOrd="0" presId="urn:microsoft.com/office/officeart/2005/8/layout/process4"/>
    <dgm:cxn modelId="{F8C486D0-549F-41C9-96B2-BD2B2C8396C3}" type="presParOf" srcId="{E658E542-45B8-417B-BDA0-D928C6E81A44}" destId="{16977C23-4501-4A35-B96F-1BEA2FE0098F}" srcOrd="4" destOrd="0" presId="urn:microsoft.com/office/officeart/2005/8/layout/process4"/>
    <dgm:cxn modelId="{68ABAC4C-0CD1-4330-A4A6-8BEC46CFC86D}" type="presParOf" srcId="{16977C23-4501-4A35-B96F-1BEA2FE0098F}" destId="{AD151749-11C7-432F-ADA8-5849482140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8709E4-6B46-4111-B5CE-030261AACC5D}" type="doc">
      <dgm:prSet loTypeId="urn:microsoft.com/office/officeart/2009/layout/CircleArrowProcess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4331F-97A9-4006-AACD-191301A62083}">
      <dgm:prSet phldrT="[Текст]" custT="1"/>
      <dgm:spPr/>
      <dgm:t>
        <a:bodyPr/>
        <a:lstStyle/>
        <a:p>
          <a:r>
            <a:rPr lang="ru-RU" sz="1600" dirty="0" smtClean="0"/>
            <a:t>Актуализация </a:t>
          </a:r>
        </a:p>
        <a:p>
          <a:r>
            <a:rPr lang="ru-RU" sz="1600" dirty="0" smtClean="0"/>
            <a:t>знаний</a:t>
          </a:r>
          <a:endParaRPr lang="ru-RU" sz="1600" dirty="0"/>
        </a:p>
      </dgm:t>
    </dgm:pt>
    <dgm:pt modelId="{65FC82D5-3754-43B4-A70C-CA87A363F0A0}" type="parTrans" cxnId="{765B8A3D-607B-4749-B6C8-2B911385085E}">
      <dgm:prSet/>
      <dgm:spPr/>
      <dgm:t>
        <a:bodyPr/>
        <a:lstStyle/>
        <a:p>
          <a:endParaRPr lang="ru-RU"/>
        </a:p>
      </dgm:t>
    </dgm:pt>
    <dgm:pt modelId="{CC68202C-24C3-49CA-BCDB-087C93696034}" type="sibTrans" cxnId="{765B8A3D-607B-4749-B6C8-2B911385085E}">
      <dgm:prSet/>
      <dgm:spPr/>
      <dgm:t>
        <a:bodyPr/>
        <a:lstStyle/>
        <a:p>
          <a:endParaRPr lang="ru-RU"/>
        </a:p>
      </dgm:t>
    </dgm:pt>
    <dgm:pt modelId="{F30CA889-68A9-4D73-B581-F0BC076C4416}">
      <dgm:prSet phldrT="[Текст]" custT="1"/>
      <dgm:spPr/>
      <dgm:t>
        <a:bodyPr/>
        <a:lstStyle/>
        <a:p>
          <a:r>
            <a:rPr lang="ru-RU" sz="1800" dirty="0" smtClean="0"/>
            <a:t>Проблема </a:t>
          </a:r>
          <a:endParaRPr lang="ru-RU" sz="1800" dirty="0"/>
        </a:p>
      </dgm:t>
    </dgm:pt>
    <dgm:pt modelId="{5A5B6B47-EC27-44A4-B064-426B4C46BA0A}" type="parTrans" cxnId="{FA1F77A7-8F1F-4827-937A-FA313DAD58B5}">
      <dgm:prSet/>
      <dgm:spPr/>
      <dgm:t>
        <a:bodyPr/>
        <a:lstStyle/>
        <a:p>
          <a:endParaRPr lang="ru-RU"/>
        </a:p>
      </dgm:t>
    </dgm:pt>
    <dgm:pt modelId="{B37A8570-294A-4408-8299-E69185185FCB}" type="sibTrans" cxnId="{FA1F77A7-8F1F-4827-937A-FA313DAD58B5}">
      <dgm:prSet/>
      <dgm:spPr/>
      <dgm:t>
        <a:bodyPr/>
        <a:lstStyle/>
        <a:p>
          <a:endParaRPr lang="ru-RU"/>
        </a:p>
      </dgm:t>
    </dgm:pt>
    <dgm:pt modelId="{A1E0703E-F40C-4A7C-A960-B7BC985423BD}">
      <dgm:prSet phldrT="[Текст]" custT="1"/>
      <dgm:spPr/>
      <dgm:t>
        <a:bodyPr/>
        <a:lstStyle/>
        <a:p>
          <a:r>
            <a:rPr lang="ru-RU" sz="1800" dirty="0" smtClean="0"/>
            <a:t>Цель </a:t>
          </a:r>
          <a:endParaRPr lang="ru-RU" sz="1800" dirty="0"/>
        </a:p>
      </dgm:t>
    </dgm:pt>
    <dgm:pt modelId="{8DB61025-B887-4C85-A0FF-E2ED659C70FF}" type="parTrans" cxnId="{1CAB3C8F-8EBB-4C97-A100-F9EB771E373B}">
      <dgm:prSet/>
      <dgm:spPr/>
      <dgm:t>
        <a:bodyPr/>
        <a:lstStyle/>
        <a:p>
          <a:endParaRPr lang="ru-RU"/>
        </a:p>
      </dgm:t>
    </dgm:pt>
    <dgm:pt modelId="{928F6048-C87E-466E-B2B0-88AA11375C2B}" type="sibTrans" cxnId="{1CAB3C8F-8EBB-4C97-A100-F9EB771E373B}">
      <dgm:prSet/>
      <dgm:spPr/>
      <dgm:t>
        <a:bodyPr/>
        <a:lstStyle/>
        <a:p>
          <a:endParaRPr lang="ru-RU"/>
        </a:p>
      </dgm:t>
    </dgm:pt>
    <dgm:pt modelId="{27473F65-ABE5-4FAC-A2B9-48882581973A}" type="pres">
      <dgm:prSet presAssocID="{178709E4-6B46-4111-B5CE-030261AACC5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C39FF0B-733B-46F6-8122-DDE8CBC79641}" type="pres">
      <dgm:prSet presAssocID="{98D4331F-97A9-4006-AACD-191301A62083}" presName="Accent1" presStyleCnt="0"/>
      <dgm:spPr/>
    </dgm:pt>
    <dgm:pt modelId="{F5F3BCFD-96F9-4BB6-B821-12081571E5B7}" type="pres">
      <dgm:prSet presAssocID="{98D4331F-97A9-4006-AACD-191301A62083}" presName="Accent" presStyleLbl="node1" presStyleIdx="0" presStyleCnt="3" custScaleX="153878"/>
      <dgm:spPr/>
    </dgm:pt>
    <dgm:pt modelId="{7FAC433A-75B0-4EBF-B34F-BE2E407FF861}" type="pres">
      <dgm:prSet presAssocID="{98D4331F-97A9-4006-AACD-191301A62083}" presName="Parent1" presStyleLbl="revTx" presStyleIdx="0" presStyleCnt="3" custScaleX="227349" custScaleY="3745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1228F-24F8-40D9-9E27-DCF5E02999FD}" type="pres">
      <dgm:prSet presAssocID="{F30CA889-68A9-4D73-B581-F0BC076C4416}" presName="Accent2" presStyleCnt="0"/>
      <dgm:spPr/>
    </dgm:pt>
    <dgm:pt modelId="{C9182193-2CAD-4C92-9138-5AB4E688E3A3}" type="pres">
      <dgm:prSet presAssocID="{F30CA889-68A9-4D73-B581-F0BC076C4416}" presName="Accent" presStyleLbl="node1" presStyleIdx="1" presStyleCnt="3" custScaleX="151876"/>
      <dgm:spPr/>
    </dgm:pt>
    <dgm:pt modelId="{B143EC5F-87FF-4FF5-8D98-8A3AE48B10B7}" type="pres">
      <dgm:prSet presAssocID="{F30CA889-68A9-4D73-B581-F0BC076C4416}" presName="Parent2" presStyleLbl="revTx" presStyleIdx="1" presStyleCnt="3" custScaleX="187200" custScaleY="1439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83919-35B5-4BB2-A02E-6E5A538454E0}" type="pres">
      <dgm:prSet presAssocID="{A1E0703E-F40C-4A7C-A960-B7BC985423BD}" presName="Accent3" presStyleCnt="0"/>
      <dgm:spPr/>
    </dgm:pt>
    <dgm:pt modelId="{D57A2A4A-6F1E-43A6-B445-EE980C5A6152}" type="pres">
      <dgm:prSet presAssocID="{A1E0703E-F40C-4A7C-A960-B7BC985423BD}" presName="Accent" presStyleLbl="node1" presStyleIdx="2" presStyleCnt="3" custScaleX="152859"/>
      <dgm:spPr/>
    </dgm:pt>
    <dgm:pt modelId="{6243FA34-1722-4132-8E83-AA2CCF220CDF}" type="pres">
      <dgm:prSet presAssocID="{A1E0703E-F40C-4A7C-A960-B7BC985423BD}" presName="Parent3" presStyleLbl="revTx" presStyleIdx="2" presStyleCnt="3" custScaleX="173237" custScaleY="1757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7394D7-1BD9-41AC-9461-D4D91961E953}" type="presOf" srcId="{F30CA889-68A9-4D73-B581-F0BC076C4416}" destId="{B143EC5F-87FF-4FF5-8D98-8A3AE48B10B7}" srcOrd="0" destOrd="0" presId="urn:microsoft.com/office/officeart/2009/layout/CircleArrowProcess"/>
    <dgm:cxn modelId="{FA1F77A7-8F1F-4827-937A-FA313DAD58B5}" srcId="{178709E4-6B46-4111-B5CE-030261AACC5D}" destId="{F30CA889-68A9-4D73-B581-F0BC076C4416}" srcOrd="1" destOrd="0" parTransId="{5A5B6B47-EC27-44A4-B064-426B4C46BA0A}" sibTransId="{B37A8570-294A-4408-8299-E69185185FCB}"/>
    <dgm:cxn modelId="{5581DDEE-0DBC-4F28-A39F-D2BF9AA33942}" type="presOf" srcId="{A1E0703E-F40C-4A7C-A960-B7BC985423BD}" destId="{6243FA34-1722-4132-8E83-AA2CCF220CDF}" srcOrd="0" destOrd="0" presId="urn:microsoft.com/office/officeart/2009/layout/CircleArrowProcess"/>
    <dgm:cxn modelId="{AC7DE4FF-D614-4CDA-B537-B7BD2FAE8B87}" type="presOf" srcId="{178709E4-6B46-4111-B5CE-030261AACC5D}" destId="{27473F65-ABE5-4FAC-A2B9-48882581973A}" srcOrd="0" destOrd="0" presId="urn:microsoft.com/office/officeart/2009/layout/CircleArrowProcess"/>
    <dgm:cxn modelId="{765B8A3D-607B-4749-B6C8-2B911385085E}" srcId="{178709E4-6B46-4111-B5CE-030261AACC5D}" destId="{98D4331F-97A9-4006-AACD-191301A62083}" srcOrd="0" destOrd="0" parTransId="{65FC82D5-3754-43B4-A70C-CA87A363F0A0}" sibTransId="{CC68202C-24C3-49CA-BCDB-087C93696034}"/>
    <dgm:cxn modelId="{5064B2DC-5DDE-4F52-AC88-E28100C48EA7}" type="presOf" srcId="{98D4331F-97A9-4006-AACD-191301A62083}" destId="{7FAC433A-75B0-4EBF-B34F-BE2E407FF861}" srcOrd="0" destOrd="0" presId="urn:microsoft.com/office/officeart/2009/layout/CircleArrowProcess"/>
    <dgm:cxn modelId="{1CAB3C8F-8EBB-4C97-A100-F9EB771E373B}" srcId="{178709E4-6B46-4111-B5CE-030261AACC5D}" destId="{A1E0703E-F40C-4A7C-A960-B7BC985423BD}" srcOrd="2" destOrd="0" parTransId="{8DB61025-B887-4C85-A0FF-E2ED659C70FF}" sibTransId="{928F6048-C87E-466E-B2B0-88AA11375C2B}"/>
    <dgm:cxn modelId="{B95E3D67-90E3-4540-99E0-FC29FA5DC24C}" type="presParOf" srcId="{27473F65-ABE5-4FAC-A2B9-48882581973A}" destId="{8C39FF0B-733B-46F6-8122-DDE8CBC79641}" srcOrd="0" destOrd="0" presId="urn:microsoft.com/office/officeart/2009/layout/CircleArrowProcess"/>
    <dgm:cxn modelId="{0CD7B4C7-2534-400A-8064-04DE9A4AB344}" type="presParOf" srcId="{8C39FF0B-733B-46F6-8122-DDE8CBC79641}" destId="{F5F3BCFD-96F9-4BB6-B821-12081571E5B7}" srcOrd="0" destOrd="0" presId="urn:microsoft.com/office/officeart/2009/layout/CircleArrowProcess"/>
    <dgm:cxn modelId="{982A0A7E-846B-4D0C-862A-FD58104AA263}" type="presParOf" srcId="{27473F65-ABE5-4FAC-A2B9-48882581973A}" destId="{7FAC433A-75B0-4EBF-B34F-BE2E407FF861}" srcOrd="1" destOrd="0" presId="urn:microsoft.com/office/officeart/2009/layout/CircleArrowProcess"/>
    <dgm:cxn modelId="{EF394BBB-2637-4708-9356-387AC6FBD3BF}" type="presParOf" srcId="{27473F65-ABE5-4FAC-A2B9-48882581973A}" destId="{4051228F-24F8-40D9-9E27-DCF5E02999FD}" srcOrd="2" destOrd="0" presId="urn:microsoft.com/office/officeart/2009/layout/CircleArrowProcess"/>
    <dgm:cxn modelId="{817B4E1C-6CBF-4EDA-9FC8-79B5B0DE2C25}" type="presParOf" srcId="{4051228F-24F8-40D9-9E27-DCF5E02999FD}" destId="{C9182193-2CAD-4C92-9138-5AB4E688E3A3}" srcOrd="0" destOrd="0" presId="urn:microsoft.com/office/officeart/2009/layout/CircleArrowProcess"/>
    <dgm:cxn modelId="{176E81A3-E2FC-42D3-A9AC-64AB20213BFD}" type="presParOf" srcId="{27473F65-ABE5-4FAC-A2B9-48882581973A}" destId="{B143EC5F-87FF-4FF5-8D98-8A3AE48B10B7}" srcOrd="3" destOrd="0" presId="urn:microsoft.com/office/officeart/2009/layout/CircleArrowProcess"/>
    <dgm:cxn modelId="{EAB166D1-F4AD-4DC6-9B05-2F390BA1FD4D}" type="presParOf" srcId="{27473F65-ABE5-4FAC-A2B9-48882581973A}" destId="{E7B83919-35B5-4BB2-A02E-6E5A538454E0}" srcOrd="4" destOrd="0" presId="urn:microsoft.com/office/officeart/2009/layout/CircleArrowProcess"/>
    <dgm:cxn modelId="{ED3A01C1-7D0B-4B6E-AA24-C9C93D55BAD2}" type="presParOf" srcId="{E7B83919-35B5-4BB2-A02E-6E5A538454E0}" destId="{D57A2A4A-6F1E-43A6-B445-EE980C5A6152}" srcOrd="0" destOrd="0" presId="urn:microsoft.com/office/officeart/2009/layout/CircleArrowProcess"/>
    <dgm:cxn modelId="{31DE5F56-46A6-4747-AEAE-8EE86836E9CB}" type="presParOf" srcId="{27473F65-ABE5-4FAC-A2B9-48882581973A}" destId="{6243FA34-1722-4132-8E83-AA2CCF220CD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6CF8DE-E0A1-4B97-AC31-0A4282E1A0D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B2DC2F-2097-47D0-9221-1DFEA7FC85AA}">
      <dgm:prSet phldrT="[Текст]"/>
      <dgm:spPr/>
      <dgm:t>
        <a:bodyPr/>
        <a:lstStyle/>
        <a:p>
          <a:r>
            <a:rPr lang="ru-RU" dirty="0" smtClean="0"/>
            <a:t>Начало </a:t>
          </a:r>
          <a:endParaRPr lang="ru-RU" dirty="0"/>
        </a:p>
      </dgm:t>
    </dgm:pt>
    <dgm:pt modelId="{3A783134-90DA-45F3-9A69-DF6832A78423}" type="parTrans" cxnId="{70B06B0B-71B8-456F-B43E-D1712600D2C2}">
      <dgm:prSet/>
      <dgm:spPr/>
      <dgm:t>
        <a:bodyPr/>
        <a:lstStyle/>
        <a:p>
          <a:endParaRPr lang="ru-RU"/>
        </a:p>
      </dgm:t>
    </dgm:pt>
    <dgm:pt modelId="{4A8B96E4-5397-4C3D-B7CD-C61C2152DD43}" type="sibTrans" cxnId="{70B06B0B-71B8-456F-B43E-D1712600D2C2}">
      <dgm:prSet/>
      <dgm:spPr/>
      <dgm:t>
        <a:bodyPr/>
        <a:lstStyle/>
        <a:p>
          <a:endParaRPr lang="ru-RU"/>
        </a:p>
      </dgm:t>
    </dgm:pt>
    <dgm:pt modelId="{3A2DE377-D71A-4C26-8B14-A5B41ECF0CE5}">
      <dgm:prSet phldrT="[Текст]"/>
      <dgm:spPr/>
      <dgm:t>
        <a:bodyPr/>
        <a:lstStyle/>
        <a:p>
          <a:r>
            <a:rPr lang="ru-RU" dirty="0" smtClean="0"/>
            <a:t>Основная часть</a:t>
          </a:r>
          <a:endParaRPr lang="ru-RU" dirty="0"/>
        </a:p>
      </dgm:t>
    </dgm:pt>
    <dgm:pt modelId="{F8BC185F-7BD1-4B16-B7B8-8594EE71C1E8}" type="parTrans" cxnId="{83865068-1D0C-4655-A7E1-1C63756654CE}">
      <dgm:prSet/>
      <dgm:spPr/>
      <dgm:t>
        <a:bodyPr/>
        <a:lstStyle/>
        <a:p>
          <a:endParaRPr lang="ru-RU"/>
        </a:p>
      </dgm:t>
    </dgm:pt>
    <dgm:pt modelId="{9919BB25-C815-4ABC-A277-81B1207FE381}" type="sibTrans" cxnId="{83865068-1D0C-4655-A7E1-1C63756654CE}">
      <dgm:prSet/>
      <dgm:spPr/>
      <dgm:t>
        <a:bodyPr/>
        <a:lstStyle/>
        <a:p>
          <a:endParaRPr lang="ru-RU"/>
        </a:p>
      </dgm:t>
    </dgm:pt>
    <dgm:pt modelId="{8AC7BEF0-1FA1-4B94-B0A2-84AB1AF60328}">
      <dgm:prSet phldrT="[Текст]"/>
      <dgm:spPr/>
      <dgm:t>
        <a:bodyPr/>
        <a:lstStyle/>
        <a:p>
          <a:r>
            <a:rPr lang="ru-RU" dirty="0" smtClean="0"/>
            <a:t>Итог </a:t>
          </a:r>
          <a:endParaRPr lang="ru-RU" dirty="0"/>
        </a:p>
      </dgm:t>
    </dgm:pt>
    <dgm:pt modelId="{4CB70E82-8ABD-47EF-9A7C-114D05A7EA6C}" type="parTrans" cxnId="{AA9367D0-D1FF-41B1-A885-4C237F2445FE}">
      <dgm:prSet/>
      <dgm:spPr/>
      <dgm:t>
        <a:bodyPr/>
        <a:lstStyle/>
        <a:p>
          <a:endParaRPr lang="ru-RU"/>
        </a:p>
      </dgm:t>
    </dgm:pt>
    <dgm:pt modelId="{24AB3779-182D-411E-BE22-4AC33A3AED09}" type="sibTrans" cxnId="{AA9367D0-D1FF-41B1-A885-4C237F2445FE}">
      <dgm:prSet/>
      <dgm:spPr/>
      <dgm:t>
        <a:bodyPr/>
        <a:lstStyle/>
        <a:p>
          <a:endParaRPr lang="ru-RU"/>
        </a:p>
      </dgm:t>
    </dgm:pt>
    <dgm:pt modelId="{5BB04D3B-2E83-4DE4-8BC2-5F1C570C7974}" type="pres">
      <dgm:prSet presAssocID="{A06CF8DE-E0A1-4B97-AC31-0A4282E1A0DC}" presName="Name0" presStyleCnt="0">
        <dgm:presLayoutVars>
          <dgm:dir/>
          <dgm:animLvl val="lvl"/>
          <dgm:resizeHandles val="exact"/>
        </dgm:presLayoutVars>
      </dgm:prSet>
      <dgm:spPr/>
    </dgm:pt>
    <dgm:pt modelId="{64F26914-E28C-4E1E-B431-E5F87B192517}" type="pres">
      <dgm:prSet presAssocID="{3DB2DC2F-2097-47D0-9221-1DFEA7FC85A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8253F-8B31-475B-8AD7-B943741C90EB}" type="pres">
      <dgm:prSet presAssocID="{4A8B96E4-5397-4C3D-B7CD-C61C2152DD43}" presName="parTxOnlySpace" presStyleCnt="0"/>
      <dgm:spPr/>
    </dgm:pt>
    <dgm:pt modelId="{BA640527-605F-4691-BE3A-BE4783EE72CD}" type="pres">
      <dgm:prSet presAssocID="{3A2DE377-D71A-4C26-8B14-A5B41ECF0CE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B12CC-8702-4570-A783-3CBE7F7E5EDA}" type="pres">
      <dgm:prSet presAssocID="{9919BB25-C815-4ABC-A277-81B1207FE381}" presName="parTxOnlySpace" presStyleCnt="0"/>
      <dgm:spPr/>
    </dgm:pt>
    <dgm:pt modelId="{A8661311-4FC9-4C11-B95A-873D86248528}" type="pres">
      <dgm:prSet presAssocID="{8AC7BEF0-1FA1-4B94-B0A2-84AB1AF60328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3865068-1D0C-4655-A7E1-1C63756654CE}" srcId="{A06CF8DE-E0A1-4B97-AC31-0A4282E1A0DC}" destId="{3A2DE377-D71A-4C26-8B14-A5B41ECF0CE5}" srcOrd="1" destOrd="0" parTransId="{F8BC185F-7BD1-4B16-B7B8-8594EE71C1E8}" sibTransId="{9919BB25-C815-4ABC-A277-81B1207FE381}"/>
    <dgm:cxn modelId="{62A8060F-273B-4BC6-9DB9-2E427C18F444}" type="presOf" srcId="{3A2DE377-D71A-4C26-8B14-A5B41ECF0CE5}" destId="{BA640527-605F-4691-BE3A-BE4783EE72CD}" srcOrd="0" destOrd="0" presId="urn:microsoft.com/office/officeart/2005/8/layout/chevron1"/>
    <dgm:cxn modelId="{110760BA-97EB-4071-A7FF-8E85B0BFB349}" type="presOf" srcId="{A06CF8DE-E0A1-4B97-AC31-0A4282E1A0DC}" destId="{5BB04D3B-2E83-4DE4-8BC2-5F1C570C7974}" srcOrd="0" destOrd="0" presId="urn:microsoft.com/office/officeart/2005/8/layout/chevron1"/>
    <dgm:cxn modelId="{989686C9-CB89-4CA5-AF64-EB2974B47357}" type="presOf" srcId="{3DB2DC2F-2097-47D0-9221-1DFEA7FC85AA}" destId="{64F26914-E28C-4E1E-B431-E5F87B192517}" srcOrd="0" destOrd="0" presId="urn:microsoft.com/office/officeart/2005/8/layout/chevron1"/>
    <dgm:cxn modelId="{AA9367D0-D1FF-41B1-A885-4C237F2445FE}" srcId="{A06CF8DE-E0A1-4B97-AC31-0A4282E1A0DC}" destId="{8AC7BEF0-1FA1-4B94-B0A2-84AB1AF60328}" srcOrd="2" destOrd="0" parTransId="{4CB70E82-8ABD-47EF-9A7C-114D05A7EA6C}" sibTransId="{24AB3779-182D-411E-BE22-4AC33A3AED09}"/>
    <dgm:cxn modelId="{70B06B0B-71B8-456F-B43E-D1712600D2C2}" srcId="{A06CF8DE-E0A1-4B97-AC31-0A4282E1A0DC}" destId="{3DB2DC2F-2097-47D0-9221-1DFEA7FC85AA}" srcOrd="0" destOrd="0" parTransId="{3A783134-90DA-45F3-9A69-DF6832A78423}" sibTransId="{4A8B96E4-5397-4C3D-B7CD-C61C2152DD43}"/>
    <dgm:cxn modelId="{290EF675-EE69-4AD9-AF28-3F62CD30A93D}" type="presOf" srcId="{8AC7BEF0-1FA1-4B94-B0A2-84AB1AF60328}" destId="{A8661311-4FC9-4C11-B95A-873D86248528}" srcOrd="0" destOrd="0" presId="urn:microsoft.com/office/officeart/2005/8/layout/chevron1"/>
    <dgm:cxn modelId="{83D92FA9-5951-4A9F-891F-0A700697F89F}" type="presParOf" srcId="{5BB04D3B-2E83-4DE4-8BC2-5F1C570C7974}" destId="{64F26914-E28C-4E1E-B431-E5F87B192517}" srcOrd="0" destOrd="0" presId="urn:microsoft.com/office/officeart/2005/8/layout/chevron1"/>
    <dgm:cxn modelId="{2DCBA880-5ADA-418E-A6ED-32198DCF660F}" type="presParOf" srcId="{5BB04D3B-2E83-4DE4-8BC2-5F1C570C7974}" destId="{DCB8253F-8B31-475B-8AD7-B943741C90EB}" srcOrd="1" destOrd="0" presId="urn:microsoft.com/office/officeart/2005/8/layout/chevron1"/>
    <dgm:cxn modelId="{EC9E89E5-7F61-451D-A3F9-BC46FC355F36}" type="presParOf" srcId="{5BB04D3B-2E83-4DE4-8BC2-5F1C570C7974}" destId="{BA640527-605F-4691-BE3A-BE4783EE72CD}" srcOrd="2" destOrd="0" presId="urn:microsoft.com/office/officeart/2005/8/layout/chevron1"/>
    <dgm:cxn modelId="{A9E71BD1-1620-42B6-A565-FC35E22798BE}" type="presParOf" srcId="{5BB04D3B-2E83-4DE4-8BC2-5F1C570C7974}" destId="{6D3B12CC-8702-4570-A783-3CBE7F7E5EDA}" srcOrd="3" destOrd="0" presId="urn:microsoft.com/office/officeart/2005/8/layout/chevron1"/>
    <dgm:cxn modelId="{6CA528F3-E011-4E0B-BE98-C927AF893C56}" type="presParOf" srcId="{5BB04D3B-2E83-4DE4-8BC2-5F1C570C7974}" destId="{A8661311-4FC9-4C11-B95A-873D8624852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8709E4-6B46-4111-B5CE-030261AACC5D}" type="doc">
      <dgm:prSet loTypeId="urn:microsoft.com/office/officeart/2009/layout/CircleArrowProcess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D4331F-97A9-4006-AACD-191301A62083}">
      <dgm:prSet phldrT="[Текст]" custT="1"/>
      <dgm:spPr/>
      <dgm:t>
        <a:bodyPr/>
        <a:lstStyle/>
        <a:p>
          <a:r>
            <a:rPr lang="ru-RU" sz="1800" dirty="0" smtClean="0"/>
            <a:t>Результат </a:t>
          </a:r>
          <a:endParaRPr lang="ru-RU" sz="1800" dirty="0"/>
        </a:p>
      </dgm:t>
    </dgm:pt>
    <dgm:pt modelId="{65FC82D5-3754-43B4-A70C-CA87A363F0A0}" type="parTrans" cxnId="{765B8A3D-607B-4749-B6C8-2B911385085E}">
      <dgm:prSet/>
      <dgm:spPr/>
      <dgm:t>
        <a:bodyPr/>
        <a:lstStyle/>
        <a:p>
          <a:endParaRPr lang="ru-RU"/>
        </a:p>
      </dgm:t>
    </dgm:pt>
    <dgm:pt modelId="{CC68202C-24C3-49CA-BCDB-087C93696034}" type="sibTrans" cxnId="{765B8A3D-607B-4749-B6C8-2B911385085E}">
      <dgm:prSet/>
      <dgm:spPr/>
      <dgm:t>
        <a:bodyPr/>
        <a:lstStyle/>
        <a:p>
          <a:endParaRPr lang="ru-RU"/>
        </a:p>
      </dgm:t>
    </dgm:pt>
    <dgm:pt modelId="{F30CA889-68A9-4D73-B581-F0BC076C4416}">
      <dgm:prSet phldrT="[Текст]" custT="1"/>
      <dgm:spPr/>
      <dgm:t>
        <a:bodyPr/>
        <a:lstStyle/>
        <a:p>
          <a:r>
            <a:rPr lang="ru-RU" sz="1800" dirty="0" smtClean="0"/>
            <a:t>Оценка </a:t>
          </a:r>
          <a:endParaRPr lang="ru-RU" sz="1800" dirty="0"/>
        </a:p>
      </dgm:t>
    </dgm:pt>
    <dgm:pt modelId="{5A5B6B47-EC27-44A4-B064-426B4C46BA0A}" type="parTrans" cxnId="{FA1F77A7-8F1F-4827-937A-FA313DAD58B5}">
      <dgm:prSet/>
      <dgm:spPr/>
      <dgm:t>
        <a:bodyPr/>
        <a:lstStyle/>
        <a:p>
          <a:endParaRPr lang="ru-RU"/>
        </a:p>
      </dgm:t>
    </dgm:pt>
    <dgm:pt modelId="{B37A8570-294A-4408-8299-E69185185FCB}" type="sibTrans" cxnId="{FA1F77A7-8F1F-4827-937A-FA313DAD58B5}">
      <dgm:prSet/>
      <dgm:spPr/>
      <dgm:t>
        <a:bodyPr/>
        <a:lstStyle/>
        <a:p>
          <a:endParaRPr lang="ru-RU"/>
        </a:p>
      </dgm:t>
    </dgm:pt>
    <dgm:pt modelId="{A1E0703E-F40C-4A7C-A960-B7BC985423BD}">
      <dgm:prSet phldrT="[Текст]" custT="1"/>
      <dgm:spPr/>
      <dgm:t>
        <a:bodyPr/>
        <a:lstStyle/>
        <a:p>
          <a:r>
            <a:rPr lang="ru-RU" sz="1800" dirty="0" smtClean="0"/>
            <a:t>Рефлексия</a:t>
          </a:r>
          <a:endParaRPr lang="ru-RU" sz="1800" dirty="0"/>
        </a:p>
      </dgm:t>
    </dgm:pt>
    <dgm:pt modelId="{8DB61025-B887-4C85-A0FF-E2ED659C70FF}" type="parTrans" cxnId="{1CAB3C8F-8EBB-4C97-A100-F9EB771E373B}">
      <dgm:prSet/>
      <dgm:spPr/>
      <dgm:t>
        <a:bodyPr/>
        <a:lstStyle/>
        <a:p>
          <a:endParaRPr lang="ru-RU"/>
        </a:p>
      </dgm:t>
    </dgm:pt>
    <dgm:pt modelId="{928F6048-C87E-466E-B2B0-88AA11375C2B}" type="sibTrans" cxnId="{1CAB3C8F-8EBB-4C97-A100-F9EB771E373B}">
      <dgm:prSet/>
      <dgm:spPr/>
      <dgm:t>
        <a:bodyPr/>
        <a:lstStyle/>
        <a:p>
          <a:endParaRPr lang="ru-RU"/>
        </a:p>
      </dgm:t>
    </dgm:pt>
    <dgm:pt modelId="{27473F65-ABE5-4FAC-A2B9-48882581973A}" type="pres">
      <dgm:prSet presAssocID="{178709E4-6B46-4111-B5CE-030261AACC5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C39FF0B-733B-46F6-8122-DDE8CBC79641}" type="pres">
      <dgm:prSet presAssocID="{98D4331F-97A9-4006-AACD-191301A62083}" presName="Accent1" presStyleCnt="0"/>
      <dgm:spPr/>
    </dgm:pt>
    <dgm:pt modelId="{F5F3BCFD-96F9-4BB6-B821-12081571E5B7}" type="pres">
      <dgm:prSet presAssocID="{98D4331F-97A9-4006-AACD-191301A62083}" presName="Accent" presStyleLbl="node1" presStyleIdx="0" presStyleCnt="3" custScaleX="153878"/>
      <dgm:spPr/>
    </dgm:pt>
    <dgm:pt modelId="{7FAC433A-75B0-4EBF-B34F-BE2E407FF861}" type="pres">
      <dgm:prSet presAssocID="{98D4331F-97A9-4006-AACD-191301A62083}" presName="Parent1" presStyleLbl="revTx" presStyleIdx="0" presStyleCnt="3" custScaleX="227349" custScaleY="3745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51228F-24F8-40D9-9E27-DCF5E02999FD}" type="pres">
      <dgm:prSet presAssocID="{F30CA889-68A9-4D73-B581-F0BC076C4416}" presName="Accent2" presStyleCnt="0"/>
      <dgm:spPr/>
    </dgm:pt>
    <dgm:pt modelId="{C9182193-2CAD-4C92-9138-5AB4E688E3A3}" type="pres">
      <dgm:prSet presAssocID="{F30CA889-68A9-4D73-B581-F0BC076C4416}" presName="Accent" presStyleLbl="node1" presStyleIdx="1" presStyleCnt="3" custScaleX="151876"/>
      <dgm:spPr/>
    </dgm:pt>
    <dgm:pt modelId="{B143EC5F-87FF-4FF5-8D98-8A3AE48B10B7}" type="pres">
      <dgm:prSet presAssocID="{F30CA889-68A9-4D73-B581-F0BC076C4416}" presName="Parent2" presStyleLbl="revTx" presStyleIdx="1" presStyleCnt="3" custScaleX="187200" custScaleY="14392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B83919-35B5-4BB2-A02E-6E5A538454E0}" type="pres">
      <dgm:prSet presAssocID="{A1E0703E-F40C-4A7C-A960-B7BC985423BD}" presName="Accent3" presStyleCnt="0"/>
      <dgm:spPr/>
    </dgm:pt>
    <dgm:pt modelId="{D57A2A4A-6F1E-43A6-B445-EE980C5A6152}" type="pres">
      <dgm:prSet presAssocID="{A1E0703E-F40C-4A7C-A960-B7BC985423BD}" presName="Accent" presStyleLbl="node1" presStyleIdx="2" presStyleCnt="3" custScaleX="152859"/>
      <dgm:spPr/>
    </dgm:pt>
    <dgm:pt modelId="{6243FA34-1722-4132-8E83-AA2CCF220CDF}" type="pres">
      <dgm:prSet presAssocID="{A1E0703E-F40C-4A7C-A960-B7BC985423BD}" presName="Parent3" presStyleLbl="revTx" presStyleIdx="2" presStyleCnt="3" custScaleX="173237" custScaleY="1757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82D2F0-E328-4540-8767-4D1519AEAB45}" type="presOf" srcId="{A1E0703E-F40C-4A7C-A960-B7BC985423BD}" destId="{6243FA34-1722-4132-8E83-AA2CCF220CDF}" srcOrd="0" destOrd="0" presId="urn:microsoft.com/office/officeart/2009/layout/CircleArrowProcess"/>
    <dgm:cxn modelId="{FA1F77A7-8F1F-4827-937A-FA313DAD58B5}" srcId="{178709E4-6B46-4111-B5CE-030261AACC5D}" destId="{F30CA889-68A9-4D73-B581-F0BC076C4416}" srcOrd="1" destOrd="0" parTransId="{5A5B6B47-EC27-44A4-B064-426B4C46BA0A}" sibTransId="{B37A8570-294A-4408-8299-E69185185FCB}"/>
    <dgm:cxn modelId="{ACFCEEE5-7A2A-4033-9E39-843B97D469B4}" type="presOf" srcId="{178709E4-6B46-4111-B5CE-030261AACC5D}" destId="{27473F65-ABE5-4FAC-A2B9-48882581973A}" srcOrd="0" destOrd="0" presId="urn:microsoft.com/office/officeart/2009/layout/CircleArrowProcess"/>
    <dgm:cxn modelId="{765B8A3D-607B-4749-B6C8-2B911385085E}" srcId="{178709E4-6B46-4111-B5CE-030261AACC5D}" destId="{98D4331F-97A9-4006-AACD-191301A62083}" srcOrd="0" destOrd="0" parTransId="{65FC82D5-3754-43B4-A70C-CA87A363F0A0}" sibTransId="{CC68202C-24C3-49CA-BCDB-087C93696034}"/>
    <dgm:cxn modelId="{7B995608-DC86-474B-A0CB-CF90E735BA96}" type="presOf" srcId="{F30CA889-68A9-4D73-B581-F0BC076C4416}" destId="{B143EC5F-87FF-4FF5-8D98-8A3AE48B10B7}" srcOrd="0" destOrd="0" presId="urn:microsoft.com/office/officeart/2009/layout/CircleArrowProcess"/>
    <dgm:cxn modelId="{1CAB3C8F-8EBB-4C97-A100-F9EB771E373B}" srcId="{178709E4-6B46-4111-B5CE-030261AACC5D}" destId="{A1E0703E-F40C-4A7C-A960-B7BC985423BD}" srcOrd="2" destOrd="0" parTransId="{8DB61025-B887-4C85-A0FF-E2ED659C70FF}" sibTransId="{928F6048-C87E-466E-B2B0-88AA11375C2B}"/>
    <dgm:cxn modelId="{3448C1DB-3B1B-470A-865E-C3921A6EFEC5}" type="presOf" srcId="{98D4331F-97A9-4006-AACD-191301A62083}" destId="{7FAC433A-75B0-4EBF-B34F-BE2E407FF861}" srcOrd="0" destOrd="0" presId="urn:microsoft.com/office/officeart/2009/layout/CircleArrowProcess"/>
    <dgm:cxn modelId="{0DBCEF58-7EF7-4B94-A6FB-6FF306E2ADA7}" type="presParOf" srcId="{27473F65-ABE5-4FAC-A2B9-48882581973A}" destId="{8C39FF0B-733B-46F6-8122-DDE8CBC79641}" srcOrd="0" destOrd="0" presId="urn:microsoft.com/office/officeart/2009/layout/CircleArrowProcess"/>
    <dgm:cxn modelId="{A9C4EE84-AEA3-4F35-AC0D-5A390675DB58}" type="presParOf" srcId="{8C39FF0B-733B-46F6-8122-DDE8CBC79641}" destId="{F5F3BCFD-96F9-4BB6-B821-12081571E5B7}" srcOrd="0" destOrd="0" presId="urn:microsoft.com/office/officeart/2009/layout/CircleArrowProcess"/>
    <dgm:cxn modelId="{5DC75BE3-AC16-45AF-A07A-523B3D13566B}" type="presParOf" srcId="{27473F65-ABE5-4FAC-A2B9-48882581973A}" destId="{7FAC433A-75B0-4EBF-B34F-BE2E407FF861}" srcOrd="1" destOrd="0" presId="urn:microsoft.com/office/officeart/2009/layout/CircleArrowProcess"/>
    <dgm:cxn modelId="{9813A9EF-95BE-45DC-A1E2-46F4C0D170A5}" type="presParOf" srcId="{27473F65-ABE5-4FAC-A2B9-48882581973A}" destId="{4051228F-24F8-40D9-9E27-DCF5E02999FD}" srcOrd="2" destOrd="0" presId="urn:microsoft.com/office/officeart/2009/layout/CircleArrowProcess"/>
    <dgm:cxn modelId="{FD37738A-3930-46FD-9720-A6BB4E2116C2}" type="presParOf" srcId="{4051228F-24F8-40D9-9E27-DCF5E02999FD}" destId="{C9182193-2CAD-4C92-9138-5AB4E688E3A3}" srcOrd="0" destOrd="0" presId="urn:microsoft.com/office/officeart/2009/layout/CircleArrowProcess"/>
    <dgm:cxn modelId="{121CB193-EBFF-4162-A330-4E4950E3039F}" type="presParOf" srcId="{27473F65-ABE5-4FAC-A2B9-48882581973A}" destId="{B143EC5F-87FF-4FF5-8D98-8A3AE48B10B7}" srcOrd="3" destOrd="0" presId="urn:microsoft.com/office/officeart/2009/layout/CircleArrowProcess"/>
    <dgm:cxn modelId="{4033DDAF-BED0-4F69-B943-DDE566B37BC5}" type="presParOf" srcId="{27473F65-ABE5-4FAC-A2B9-48882581973A}" destId="{E7B83919-35B5-4BB2-A02E-6E5A538454E0}" srcOrd="4" destOrd="0" presId="urn:microsoft.com/office/officeart/2009/layout/CircleArrowProcess"/>
    <dgm:cxn modelId="{15C2683E-0DD4-4686-8D53-4E5598B2F7D0}" type="presParOf" srcId="{E7B83919-35B5-4BB2-A02E-6E5A538454E0}" destId="{D57A2A4A-6F1E-43A6-B445-EE980C5A6152}" srcOrd="0" destOrd="0" presId="urn:microsoft.com/office/officeart/2009/layout/CircleArrowProcess"/>
    <dgm:cxn modelId="{8D09C2E9-E528-490A-B9DA-C4900092D581}" type="presParOf" srcId="{27473F65-ABE5-4FAC-A2B9-48882581973A}" destId="{6243FA34-1722-4132-8E83-AA2CCF220CD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E96DB0-34F9-4DBF-A2BA-694F54C688E2}" type="doc">
      <dgm:prSet loTypeId="urn:microsoft.com/office/officeart/2011/layout/CircleProcess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607BCA6-02C6-4C2A-BB83-7B0A48AA4F32}">
      <dgm:prSet phldrT="[Текст]"/>
      <dgm:spPr/>
      <dgm:t>
        <a:bodyPr/>
        <a:lstStyle/>
        <a:p>
          <a:r>
            <a:rPr lang="ru-RU" dirty="0" smtClean="0"/>
            <a:t>Усвоение знаний и развитие УУД</a:t>
          </a:r>
          <a:endParaRPr lang="ru-RU" dirty="0"/>
        </a:p>
      </dgm:t>
    </dgm:pt>
    <dgm:pt modelId="{6A3DA969-7E73-4C36-8586-23BD6ACFE253}" type="parTrans" cxnId="{9451EF31-2897-4684-9B66-AD7D6F134517}">
      <dgm:prSet/>
      <dgm:spPr/>
      <dgm:t>
        <a:bodyPr/>
        <a:lstStyle/>
        <a:p>
          <a:endParaRPr lang="ru-RU"/>
        </a:p>
      </dgm:t>
    </dgm:pt>
    <dgm:pt modelId="{EC4F5D2F-CE89-4254-8FB5-433DD646EB48}" type="sibTrans" cxnId="{9451EF31-2897-4684-9B66-AD7D6F134517}">
      <dgm:prSet/>
      <dgm:spPr/>
      <dgm:t>
        <a:bodyPr/>
        <a:lstStyle/>
        <a:p>
          <a:endParaRPr lang="ru-RU"/>
        </a:p>
      </dgm:t>
    </dgm:pt>
    <dgm:pt modelId="{8024CEED-C511-4BF9-BF14-E4B90CD2A879}" type="pres">
      <dgm:prSet presAssocID="{34E96DB0-34F9-4DBF-A2BA-694F54C688E2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FEAD275F-C079-4B5F-B3E1-B8E0AAB255D0}" type="pres">
      <dgm:prSet presAssocID="{8607BCA6-02C6-4C2A-BB83-7B0A48AA4F32}" presName="Accent1" presStyleCnt="0"/>
      <dgm:spPr/>
    </dgm:pt>
    <dgm:pt modelId="{5DB63E34-8C2F-47E7-B1AD-4D92E6685B07}" type="pres">
      <dgm:prSet presAssocID="{8607BCA6-02C6-4C2A-BB83-7B0A48AA4F32}" presName="Accent" presStyleLbl="node1" presStyleIdx="0" presStyleCnt="1"/>
      <dgm:spPr/>
    </dgm:pt>
    <dgm:pt modelId="{533FCA11-FD3F-4836-95A9-85519317A8D2}" type="pres">
      <dgm:prSet presAssocID="{8607BCA6-02C6-4C2A-BB83-7B0A48AA4F32}" presName="ParentBackground1" presStyleCnt="0"/>
      <dgm:spPr/>
    </dgm:pt>
    <dgm:pt modelId="{186913EF-6EE7-4F33-93BB-A676A2A313AA}" type="pres">
      <dgm:prSet presAssocID="{8607BCA6-02C6-4C2A-BB83-7B0A48AA4F32}" presName="ParentBackground" presStyleLbl="fgAcc1" presStyleIdx="0" presStyleCnt="1"/>
      <dgm:spPr/>
      <dgm:t>
        <a:bodyPr/>
        <a:lstStyle/>
        <a:p>
          <a:endParaRPr lang="ru-RU"/>
        </a:p>
      </dgm:t>
    </dgm:pt>
    <dgm:pt modelId="{FAB38EC5-73D5-46EC-B0D3-49077D25992A}" type="pres">
      <dgm:prSet presAssocID="{8607BCA6-02C6-4C2A-BB83-7B0A48AA4F32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923EC5-CA38-4E15-989A-429B80598434}" type="presOf" srcId="{34E96DB0-34F9-4DBF-A2BA-694F54C688E2}" destId="{8024CEED-C511-4BF9-BF14-E4B90CD2A879}" srcOrd="0" destOrd="0" presId="urn:microsoft.com/office/officeart/2011/layout/CircleProcess"/>
    <dgm:cxn modelId="{9BF298A3-D7B5-403D-B5E5-725D231AE075}" type="presOf" srcId="{8607BCA6-02C6-4C2A-BB83-7B0A48AA4F32}" destId="{FAB38EC5-73D5-46EC-B0D3-49077D25992A}" srcOrd="1" destOrd="0" presId="urn:microsoft.com/office/officeart/2011/layout/CircleProcess"/>
    <dgm:cxn modelId="{5B072B39-F474-4CB0-A7F1-78936630CB94}" type="presOf" srcId="{8607BCA6-02C6-4C2A-BB83-7B0A48AA4F32}" destId="{186913EF-6EE7-4F33-93BB-A676A2A313AA}" srcOrd="0" destOrd="0" presId="urn:microsoft.com/office/officeart/2011/layout/CircleProcess"/>
    <dgm:cxn modelId="{9451EF31-2897-4684-9B66-AD7D6F134517}" srcId="{34E96DB0-34F9-4DBF-A2BA-694F54C688E2}" destId="{8607BCA6-02C6-4C2A-BB83-7B0A48AA4F32}" srcOrd="0" destOrd="0" parTransId="{6A3DA969-7E73-4C36-8586-23BD6ACFE253}" sibTransId="{EC4F5D2F-CE89-4254-8FB5-433DD646EB48}"/>
    <dgm:cxn modelId="{DFA2934E-DDC4-4E07-900C-C4922352498B}" type="presParOf" srcId="{8024CEED-C511-4BF9-BF14-E4B90CD2A879}" destId="{FEAD275F-C079-4B5F-B3E1-B8E0AAB255D0}" srcOrd="0" destOrd="0" presId="urn:microsoft.com/office/officeart/2011/layout/CircleProcess"/>
    <dgm:cxn modelId="{F1123018-6E5F-4712-9FE4-9CD05CAD482A}" type="presParOf" srcId="{FEAD275F-C079-4B5F-B3E1-B8E0AAB255D0}" destId="{5DB63E34-8C2F-47E7-B1AD-4D92E6685B07}" srcOrd="0" destOrd="0" presId="urn:microsoft.com/office/officeart/2011/layout/CircleProcess"/>
    <dgm:cxn modelId="{9AED89E9-D716-42F9-860F-3103608182D9}" type="presParOf" srcId="{8024CEED-C511-4BF9-BF14-E4B90CD2A879}" destId="{533FCA11-FD3F-4836-95A9-85519317A8D2}" srcOrd="1" destOrd="0" presId="urn:microsoft.com/office/officeart/2011/layout/CircleProcess"/>
    <dgm:cxn modelId="{B9275551-A3D4-4BD6-B036-FD119D9AE325}" type="presParOf" srcId="{533FCA11-FD3F-4836-95A9-85519317A8D2}" destId="{186913EF-6EE7-4F33-93BB-A676A2A313AA}" srcOrd="0" destOrd="0" presId="urn:microsoft.com/office/officeart/2011/layout/CircleProcess"/>
    <dgm:cxn modelId="{CFFB99E8-521F-430B-BE8D-E24B6D8AA228}" type="presParOf" srcId="{8024CEED-C511-4BF9-BF14-E4B90CD2A879}" destId="{FAB38EC5-73D5-46EC-B0D3-49077D25992A}" srcOrd="2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0068E1A-0817-4467-8FE2-E8DFCED34ED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962F9DA-1198-472D-AC5D-1484E5349C9F}">
      <dgm:prSet phldrT="[Текст]"/>
      <dgm:spPr/>
      <dgm:t>
        <a:bodyPr/>
        <a:lstStyle/>
        <a:p>
          <a:r>
            <a:rPr lang="ru-RU" dirty="0" smtClean="0"/>
            <a:t>Цель </a:t>
          </a:r>
          <a:endParaRPr lang="ru-RU" dirty="0"/>
        </a:p>
      </dgm:t>
    </dgm:pt>
    <dgm:pt modelId="{758BB4DD-D13E-462B-A0FA-DA6AF2DD2E1B}" type="parTrans" cxnId="{9461C08C-0F1C-4856-BA5B-7607E73341A1}">
      <dgm:prSet/>
      <dgm:spPr/>
      <dgm:t>
        <a:bodyPr/>
        <a:lstStyle/>
        <a:p>
          <a:endParaRPr lang="ru-RU"/>
        </a:p>
      </dgm:t>
    </dgm:pt>
    <dgm:pt modelId="{E34677A1-52BD-40B6-BF07-EB50B3C36EAF}" type="sibTrans" cxnId="{9461C08C-0F1C-4856-BA5B-7607E73341A1}">
      <dgm:prSet/>
      <dgm:spPr/>
      <dgm:t>
        <a:bodyPr/>
        <a:lstStyle/>
        <a:p>
          <a:endParaRPr lang="ru-RU"/>
        </a:p>
      </dgm:t>
    </dgm:pt>
    <dgm:pt modelId="{DDFE8980-D9A0-469C-854A-9F41D207F5B1}">
      <dgm:prSet phldrT="[Текст]"/>
      <dgm:spPr/>
      <dgm:t>
        <a:bodyPr/>
        <a:lstStyle/>
        <a:p>
          <a:r>
            <a:rPr lang="ru-RU" dirty="0" smtClean="0"/>
            <a:t>Содержание </a:t>
          </a:r>
          <a:endParaRPr lang="ru-RU" dirty="0"/>
        </a:p>
      </dgm:t>
    </dgm:pt>
    <dgm:pt modelId="{5296C487-460F-45D7-9BF8-919478EBA3DC}" type="parTrans" cxnId="{87346992-5A09-4E64-813C-A52210969C34}">
      <dgm:prSet/>
      <dgm:spPr/>
      <dgm:t>
        <a:bodyPr/>
        <a:lstStyle/>
        <a:p>
          <a:endParaRPr lang="ru-RU"/>
        </a:p>
      </dgm:t>
    </dgm:pt>
    <dgm:pt modelId="{52B4870A-EE92-4EF4-AC0C-F9417F8196A6}" type="sibTrans" cxnId="{87346992-5A09-4E64-813C-A52210969C34}">
      <dgm:prSet/>
      <dgm:spPr/>
      <dgm:t>
        <a:bodyPr/>
        <a:lstStyle/>
        <a:p>
          <a:endParaRPr lang="ru-RU"/>
        </a:p>
      </dgm:t>
    </dgm:pt>
    <dgm:pt modelId="{A1E9184E-6264-4E91-84A6-27EEC4CBE687}">
      <dgm:prSet phldrT="[Текст]"/>
      <dgm:spPr/>
      <dgm:t>
        <a:bodyPr/>
        <a:lstStyle/>
        <a:p>
          <a:r>
            <a:rPr lang="ru-RU" dirty="0" smtClean="0"/>
            <a:t>Формы организации и виды деятельности </a:t>
          </a:r>
        </a:p>
      </dgm:t>
    </dgm:pt>
    <dgm:pt modelId="{D22B1BAF-955A-4158-90C9-4C6B36B4669B}" type="parTrans" cxnId="{B2614769-C923-474A-8EC1-4B526A1AB815}">
      <dgm:prSet/>
      <dgm:spPr/>
      <dgm:t>
        <a:bodyPr/>
        <a:lstStyle/>
        <a:p>
          <a:endParaRPr lang="ru-RU"/>
        </a:p>
      </dgm:t>
    </dgm:pt>
    <dgm:pt modelId="{D8692D3F-02C6-4BAF-A7BE-A71A6A9EEB05}" type="sibTrans" cxnId="{B2614769-C923-474A-8EC1-4B526A1AB815}">
      <dgm:prSet/>
      <dgm:spPr/>
      <dgm:t>
        <a:bodyPr/>
        <a:lstStyle/>
        <a:p>
          <a:endParaRPr lang="ru-RU"/>
        </a:p>
      </dgm:t>
    </dgm:pt>
    <dgm:pt modelId="{A3E86396-4C8B-4213-B1EF-AA044ACECD60}" type="pres">
      <dgm:prSet presAssocID="{10068E1A-0817-4467-8FE2-E8DFCED34EDF}" presName="CompostProcess" presStyleCnt="0">
        <dgm:presLayoutVars>
          <dgm:dir/>
          <dgm:resizeHandles val="exact"/>
        </dgm:presLayoutVars>
      </dgm:prSet>
      <dgm:spPr/>
    </dgm:pt>
    <dgm:pt modelId="{07446D48-8D8A-4B27-8101-E18890B52469}" type="pres">
      <dgm:prSet presAssocID="{10068E1A-0817-4467-8FE2-E8DFCED34EDF}" presName="arrow" presStyleLbl="bgShp" presStyleIdx="0" presStyleCnt="1"/>
      <dgm:spPr/>
    </dgm:pt>
    <dgm:pt modelId="{99C605D0-FBFC-4A46-BAD0-4FA424425893}" type="pres">
      <dgm:prSet presAssocID="{10068E1A-0817-4467-8FE2-E8DFCED34EDF}" presName="linearProcess" presStyleCnt="0"/>
      <dgm:spPr/>
    </dgm:pt>
    <dgm:pt modelId="{459AB1CF-194E-4A5D-9630-DB5405C7EDDF}" type="pres">
      <dgm:prSet presAssocID="{6962F9DA-1198-472D-AC5D-1484E5349C9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314F0B-16CD-4004-BBE6-C13C59BEB00C}" type="pres">
      <dgm:prSet presAssocID="{E34677A1-52BD-40B6-BF07-EB50B3C36EAF}" presName="sibTrans" presStyleCnt="0"/>
      <dgm:spPr/>
    </dgm:pt>
    <dgm:pt modelId="{641C2502-B02C-47BB-9E6A-B2671CFA293E}" type="pres">
      <dgm:prSet presAssocID="{DDFE8980-D9A0-469C-854A-9F41D207F5B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2766F-39E0-4ED9-A1B5-026BDD9AF443}" type="pres">
      <dgm:prSet presAssocID="{52B4870A-EE92-4EF4-AC0C-F9417F8196A6}" presName="sibTrans" presStyleCnt="0"/>
      <dgm:spPr/>
    </dgm:pt>
    <dgm:pt modelId="{B7BB84E0-D979-467A-B8F5-A4DD509EF2D4}" type="pres">
      <dgm:prSet presAssocID="{A1E9184E-6264-4E91-84A6-27EEC4CBE68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999472-A791-407F-B109-4F533AD07558}" type="presOf" srcId="{10068E1A-0817-4467-8FE2-E8DFCED34EDF}" destId="{A3E86396-4C8B-4213-B1EF-AA044ACECD60}" srcOrd="0" destOrd="0" presId="urn:microsoft.com/office/officeart/2005/8/layout/hProcess9"/>
    <dgm:cxn modelId="{059165FB-08BC-44B2-B0A7-22E4DDF59B96}" type="presOf" srcId="{A1E9184E-6264-4E91-84A6-27EEC4CBE687}" destId="{B7BB84E0-D979-467A-B8F5-A4DD509EF2D4}" srcOrd="0" destOrd="0" presId="urn:microsoft.com/office/officeart/2005/8/layout/hProcess9"/>
    <dgm:cxn modelId="{566A2916-40F5-438F-AA50-CC5C9591F1CD}" type="presOf" srcId="{DDFE8980-D9A0-469C-854A-9F41D207F5B1}" destId="{641C2502-B02C-47BB-9E6A-B2671CFA293E}" srcOrd="0" destOrd="0" presId="urn:microsoft.com/office/officeart/2005/8/layout/hProcess9"/>
    <dgm:cxn modelId="{B2614769-C923-474A-8EC1-4B526A1AB815}" srcId="{10068E1A-0817-4467-8FE2-E8DFCED34EDF}" destId="{A1E9184E-6264-4E91-84A6-27EEC4CBE687}" srcOrd="2" destOrd="0" parTransId="{D22B1BAF-955A-4158-90C9-4C6B36B4669B}" sibTransId="{D8692D3F-02C6-4BAF-A7BE-A71A6A9EEB05}"/>
    <dgm:cxn modelId="{9461C08C-0F1C-4856-BA5B-7607E73341A1}" srcId="{10068E1A-0817-4467-8FE2-E8DFCED34EDF}" destId="{6962F9DA-1198-472D-AC5D-1484E5349C9F}" srcOrd="0" destOrd="0" parTransId="{758BB4DD-D13E-462B-A0FA-DA6AF2DD2E1B}" sibTransId="{E34677A1-52BD-40B6-BF07-EB50B3C36EAF}"/>
    <dgm:cxn modelId="{87346992-5A09-4E64-813C-A52210969C34}" srcId="{10068E1A-0817-4467-8FE2-E8DFCED34EDF}" destId="{DDFE8980-D9A0-469C-854A-9F41D207F5B1}" srcOrd="1" destOrd="0" parTransId="{5296C487-460F-45D7-9BF8-919478EBA3DC}" sibTransId="{52B4870A-EE92-4EF4-AC0C-F9417F8196A6}"/>
    <dgm:cxn modelId="{CFA80ACC-A7BF-4D1C-A530-A6D6F2E40758}" type="presOf" srcId="{6962F9DA-1198-472D-AC5D-1484E5349C9F}" destId="{459AB1CF-194E-4A5D-9630-DB5405C7EDDF}" srcOrd="0" destOrd="0" presId="urn:microsoft.com/office/officeart/2005/8/layout/hProcess9"/>
    <dgm:cxn modelId="{031F42FF-C405-418A-AC4F-162038B41987}" type="presParOf" srcId="{A3E86396-4C8B-4213-B1EF-AA044ACECD60}" destId="{07446D48-8D8A-4B27-8101-E18890B52469}" srcOrd="0" destOrd="0" presId="urn:microsoft.com/office/officeart/2005/8/layout/hProcess9"/>
    <dgm:cxn modelId="{95B15A29-7F84-484D-BBEA-49B18F24AF85}" type="presParOf" srcId="{A3E86396-4C8B-4213-B1EF-AA044ACECD60}" destId="{99C605D0-FBFC-4A46-BAD0-4FA424425893}" srcOrd="1" destOrd="0" presId="urn:microsoft.com/office/officeart/2005/8/layout/hProcess9"/>
    <dgm:cxn modelId="{543DA121-B169-4301-88A4-5F659FACF329}" type="presParOf" srcId="{99C605D0-FBFC-4A46-BAD0-4FA424425893}" destId="{459AB1CF-194E-4A5D-9630-DB5405C7EDDF}" srcOrd="0" destOrd="0" presId="urn:microsoft.com/office/officeart/2005/8/layout/hProcess9"/>
    <dgm:cxn modelId="{1383B4FF-7DAD-43E6-A81A-524DB0F4EB3F}" type="presParOf" srcId="{99C605D0-FBFC-4A46-BAD0-4FA424425893}" destId="{4B314F0B-16CD-4004-BBE6-C13C59BEB00C}" srcOrd="1" destOrd="0" presId="urn:microsoft.com/office/officeart/2005/8/layout/hProcess9"/>
    <dgm:cxn modelId="{E1287DEA-229A-4C03-B62B-399947B92E2C}" type="presParOf" srcId="{99C605D0-FBFC-4A46-BAD0-4FA424425893}" destId="{641C2502-B02C-47BB-9E6A-B2671CFA293E}" srcOrd="2" destOrd="0" presId="urn:microsoft.com/office/officeart/2005/8/layout/hProcess9"/>
    <dgm:cxn modelId="{7EBC101B-3E1D-4A3B-99F2-3972A2F27DBE}" type="presParOf" srcId="{99C605D0-FBFC-4A46-BAD0-4FA424425893}" destId="{75D2766F-39E0-4ED9-A1B5-026BDD9AF443}" srcOrd="3" destOrd="0" presId="urn:microsoft.com/office/officeart/2005/8/layout/hProcess9"/>
    <dgm:cxn modelId="{A2EDF9EC-6BB8-48BC-8B5D-59055D723862}" type="presParOf" srcId="{99C605D0-FBFC-4A46-BAD0-4FA424425893}" destId="{B7BB84E0-D979-467A-B8F5-A4DD509EF2D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6388B-7095-4FDC-99CD-C10960D98CA9}">
      <dsp:nvSpPr>
        <dsp:cNvPr id="0" name=""/>
        <dsp:cNvSpPr/>
      </dsp:nvSpPr>
      <dsp:spPr>
        <a:xfrm>
          <a:off x="0" y="2439601"/>
          <a:ext cx="7643813" cy="8007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0" y="2439601"/>
        <a:ext cx="7643813" cy="800731"/>
      </dsp:txXfrm>
    </dsp:sp>
    <dsp:sp modelId="{EFA62325-B886-4C58-829C-050EBC8C4684}">
      <dsp:nvSpPr>
        <dsp:cNvPr id="0" name=""/>
        <dsp:cNvSpPr/>
      </dsp:nvSpPr>
      <dsp:spPr>
        <a:xfrm rot="10800000">
          <a:off x="0" y="1220087"/>
          <a:ext cx="7643813" cy="1231525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Планирование </a:t>
          </a:r>
          <a:endParaRPr lang="ru-RU" sz="2800" kern="1200" dirty="0"/>
        </a:p>
      </dsp:txBody>
      <dsp:txXfrm rot="10800000">
        <a:off x="0" y="1220087"/>
        <a:ext cx="7643813" cy="800208"/>
      </dsp:txXfrm>
    </dsp:sp>
    <dsp:sp modelId="{AD151749-11C7-432F-ADA8-5849482140D9}">
      <dsp:nvSpPr>
        <dsp:cNvPr id="0" name=""/>
        <dsp:cNvSpPr/>
      </dsp:nvSpPr>
      <dsp:spPr>
        <a:xfrm rot="10800000">
          <a:off x="0" y="572"/>
          <a:ext cx="7643813" cy="1231525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Постановка и принятие цели</a:t>
          </a:r>
          <a:endParaRPr lang="ru-RU" sz="2800" kern="1200" dirty="0"/>
        </a:p>
      </dsp:txBody>
      <dsp:txXfrm rot="10800000">
        <a:off x="0" y="572"/>
        <a:ext cx="7643813" cy="800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8F2B2F-4F47-46C0-B7CA-C9D992C17FC6}">
      <dsp:nvSpPr>
        <dsp:cNvPr id="0" name=""/>
        <dsp:cNvSpPr/>
      </dsp:nvSpPr>
      <dsp:spPr>
        <a:xfrm>
          <a:off x="0" y="2330782"/>
          <a:ext cx="7643813" cy="76501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Оценивание результата, рефлексия</a:t>
          </a:r>
          <a:endParaRPr lang="ru-RU" sz="2700" kern="1200" dirty="0"/>
        </a:p>
      </dsp:txBody>
      <dsp:txXfrm>
        <a:off x="0" y="2330782"/>
        <a:ext cx="7643813" cy="765014"/>
      </dsp:txXfrm>
    </dsp:sp>
    <dsp:sp modelId="{EFA62325-B886-4C58-829C-050EBC8C4684}">
      <dsp:nvSpPr>
        <dsp:cNvPr id="0" name=""/>
        <dsp:cNvSpPr/>
      </dsp:nvSpPr>
      <dsp:spPr>
        <a:xfrm rot="10800000">
          <a:off x="0" y="1165664"/>
          <a:ext cx="7643813" cy="117659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Контроль и коррекция</a:t>
          </a:r>
          <a:endParaRPr lang="ru-RU" sz="2700" kern="1200" dirty="0"/>
        </a:p>
      </dsp:txBody>
      <dsp:txXfrm rot="10800000">
        <a:off x="0" y="1165664"/>
        <a:ext cx="7643813" cy="764514"/>
      </dsp:txXfrm>
    </dsp:sp>
    <dsp:sp modelId="{AD151749-11C7-432F-ADA8-5849482140D9}">
      <dsp:nvSpPr>
        <dsp:cNvPr id="0" name=""/>
        <dsp:cNvSpPr/>
      </dsp:nvSpPr>
      <dsp:spPr>
        <a:xfrm rot="10800000">
          <a:off x="0" y="0"/>
          <a:ext cx="7643813" cy="117659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Выполнение деятельности </a:t>
          </a:r>
          <a:endParaRPr lang="ru-RU" sz="2700" kern="1200" dirty="0"/>
        </a:p>
      </dsp:txBody>
      <dsp:txXfrm rot="10800000">
        <a:off x="0" y="0"/>
        <a:ext cx="7643813" cy="7645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3BCFD-96F9-4BB6-B821-12081571E5B7}">
      <dsp:nvSpPr>
        <dsp:cNvPr id="0" name=""/>
        <dsp:cNvSpPr/>
      </dsp:nvSpPr>
      <dsp:spPr>
        <a:xfrm>
          <a:off x="443816" y="871775"/>
          <a:ext cx="2250603" cy="146281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FAC433A-75B0-4EBF-B34F-BE2E407FF861}">
      <dsp:nvSpPr>
        <dsp:cNvPr id="0" name=""/>
        <dsp:cNvSpPr/>
      </dsp:nvSpPr>
      <dsp:spPr>
        <a:xfrm>
          <a:off x="643599" y="842089"/>
          <a:ext cx="1847740" cy="152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Актуализация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знаний</a:t>
          </a:r>
          <a:endParaRPr lang="ru-RU" sz="1600" kern="1200" dirty="0"/>
        </a:p>
      </dsp:txBody>
      <dsp:txXfrm>
        <a:off x="643599" y="842089"/>
        <a:ext cx="1847740" cy="1521880"/>
      </dsp:txXfrm>
    </dsp:sp>
    <dsp:sp modelId="{C9182193-2CAD-4C92-9138-5AB4E688E3A3}">
      <dsp:nvSpPr>
        <dsp:cNvPr id="0" name=""/>
        <dsp:cNvSpPr/>
      </dsp:nvSpPr>
      <dsp:spPr>
        <a:xfrm>
          <a:off x="52227" y="1712269"/>
          <a:ext cx="2221322" cy="146281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43EC5F-87FF-4FF5-8D98-8A3AE48B10B7}">
      <dsp:nvSpPr>
        <dsp:cNvPr id="0" name=""/>
        <dsp:cNvSpPr/>
      </dsp:nvSpPr>
      <dsp:spPr>
        <a:xfrm>
          <a:off x="402170" y="2156030"/>
          <a:ext cx="1521435" cy="58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Проблема </a:t>
          </a:r>
          <a:endParaRPr lang="ru-RU" sz="1800" kern="1200" dirty="0"/>
        </a:p>
      </dsp:txBody>
      <dsp:txXfrm>
        <a:off x="402170" y="2156030"/>
        <a:ext cx="1521435" cy="584710"/>
      </dsp:txXfrm>
    </dsp:sp>
    <dsp:sp modelId="{D57A2A4A-6F1E-43A6-B445-EE980C5A6152}">
      <dsp:nvSpPr>
        <dsp:cNvPr id="0" name=""/>
        <dsp:cNvSpPr/>
      </dsp:nvSpPr>
      <dsp:spPr>
        <a:xfrm>
          <a:off x="609810" y="2653343"/>
          <a:ext cx="1920812" cy="125709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43FA34-1722-4132-8E83-AA2CCF220CDF}">
      <dsp:nvSpPr>
        <dsp:cNvPr id="0" name=""/>
        <dsp:cNvSpPr/>
      </dsp:nvSpPr>
      <dsp:spPr>
        <a:xfrm>
          <a:off x="865415" y="2937986"/>
          <a:ext cx="1407954" cy="713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Цель </a:t>
          </a:r>
          <a:endParaRPr lang="ru-RU" sz="1800" kern="1200" dirty="0"/>
        </a:p>
      </dsp:txBody>
      <dsp:txXfrm>
        <a:off x="865415" y="2937986"/>
        <a:ext cx="1407954" cy="7139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F26914-E28C-4E1E-B431-E5F87B192517}">
      <dsp:nvSpPr>
        <dsp:cNvPr id="0" name=""/>
        <dsp:cNvSpPr/>
      </dsp:nvSpPr>
      <dsp:spPr>
        <a:xfrm>
          <a:off x="2404" y="0"/>
          <a:ext cx="2930036" cy="1167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Начало </a:t>
          </a:r>
          <a:endParaRPr lang="ru-RU" sz="3000" kern="1200" dirty="0"/>
        </a:p>
      </dsp:txBody>
      <dsp:txXfrm>
        <a:off x="586356" y="0"/>
        <a:ext cx="1762132" cy="1167904"/>
      </dsp:txXfrm>
    </dsp:sp>
    <dsp:sp modelId="{BA640527-605F-4691-BE3A-BE4783EE72CD}">
      <dsp:nvSpPr>
        <dsp:cNvPr id="0" name=""/>
        <dsp:cNvSpPr/>
      </dsp:nvSpPr>
      <dsp:spPr>
        <a:xfrm>
          <a:off x="2639437" y="0"/>
          <a:ext cx="2930036" cy="1167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Основная часть</a:t>
          </a:r>
          <a:endParaRPr lang="ru-RU" sz="3000" kern="1200" dirty="0"/>
        </a:p>
      </dsp:txBody>
      <dsp:txXfrm>
        <a:off x="3223389" y="0"/>
        <a:ext cx="1762132" cy="1167904"/>
      </dsp:txXfrm>
    </dsp:sp>
    <dsp:sp modelId="{A8661311-4FC9-4C11-B95A-873D86248528}">
      <dsp:nvSpPr>
        <dsp:cNvPr id="0" name=""/>
        <dsp:cNvSpPr/>
      </dsp:nvSpPr>
      <dsp:spPr>
        <a:xfrm>
          <a:off x="5276470" y="0"/>
          <a:ext cx="2930036" cy="11679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015" tIns="40005" rIns="40005" bIns="40005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Итог </a:t>
          </a:r>
          <a:endParaRPr lang="ru-RU" sz="3000" kern="1200" dirty="0"/>
        </a:p>
      </dsp:txBody>
      <dsp:txXfrm>
        <a:off x="5860422" y="0"/>
        <a:ext cx="1762132" cy="11679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3BCFD-96F9-4BB6-B821-12081571E5B7}">
      <dsp:nvSpPr>
        <dsp:cNvPr id="0" name=""/>
        <dsp:cNvSpPr/>
      </dsp:nvSpPr>
      <dsp:spPr>
        <a:xfrm>
          <a:off x="443816" y="871775"/>
          <a:ext cx="2250603" cy="146281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FAC433A-75B0-4EBF-B34F-BE2E407FF861}">
      <dsp:nvSpPr>
        <dsp:cNvPr id="0" name=""/>
        <dsp:cNvSpPr/>
      </dsp:nvSpPr>
      <dsp:spPr>
        <a:xfrm>
          <a:off x="643599" y="842089"/>
          <a:ext cx="1847740" cy="1521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Результат </a:t>
          </a:r>
          <a:endParaRPr lang="ru-RU" sz="1800" kern="1200" dirty="0"/>
        </a:p>
      </dsp:txBody>
      <dsp:txXfrm>
        <a:off x="643599" y="842089"/>
        <a:ext cx="1847740" cy="1521880"/>
      </dsp:txXfrm>
    </dsp:sp>
    <dsp:sp modelId="{C9182193-2CAD-4C92-9138-5AB4E688E3A3}">
      <dsp:nvSpPr>
        <dsp:cNvPr id="0" name=""/>
        <dsp:cNvSpPr/>
      </dsp:nvSpPr>
      <dsp:spPr>
        <a:xfrm>
          <a:off x="52227" y="1712269"/>
          <a:ext cx="2221322" cy="146281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43EC5F-87FF-4FF5-8D98-8A3AE48B10B7}">
      <dsp:nvSpPr>
        <dsp:cNvPr id="0" name=""/>
        <dsp:cNvSpPr/>
      </dsp:nvSpPr>
      <dsp:spPr>
        <a:xfrm>
          <a:off x="402170" y="2156030"/>
          <a:ext cx="1521435" cy="584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Оценка </a:t>
          </a:r>
          <a:endParaRPr lang="ru-RU" sz="1800" kern="1200" dirty="0"/>
        </a:p>
      </dsp:txBody>
      <dsp:txXfrm>
        <a:off x="402170" y="2156030"/>
        <a:ext cx="1521435" cy="584710"/>
      </dsp:txXfrm>
    </dsp:sp>
    <dsp:sp modelId="{D57A2A4A-6F1E-43A6-B445-EE980C5A6152}">
      <dsp:nvSpPr>
        <dsp:cNvPr id="0" name=""/>
        <dsp:cNvSpPr/>
      </dsp:nvSpPr>
      <dsp:spPr>
        <a:xfrm>
          <a:off x="609810" y="2653343"/>
          <a:ext cx="1920812" cy="125709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1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43FA34-1722-4132-8E83-AA2CCF220CDF}">
      <dsp:nvSpPr>
        <dsp:cNvPr id="0" name=""/>
        <dsp:cNvSpPr/>
      </dsp:nvSpPr>
      <dsp:spPr>
        <a:xfrm>
          <a:off x="865415" y="2937986"/>
          <a:ext cx="1407954" cy="713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Рефлексия</a:t>
          </a:r>
          <a:endParaRPr lang="ru-RU" sz="1800" kern="1200" dirty="0"/>
        </a:p>
      </dsp:txBody>
      <dsp:txXfrm>
        <a:off x="865415" y="2937986"/>
        <a:ext cx="1407954" cy="7139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63E34-8C2F-47E7-B1AD-4D92E6685B07}">
      <dsp:nvSpPr>
        <dsp:cNvPr id="0" name=""/>
        <dsp:cNvSpPr/>
      </dsp:nvSpPr>
      <dsp:spPr>
        <a:xfrm>
          <a:off x="1750974" y="734974"/>
          <a:ext cx="2594051" cy="259405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6913EF-6EE7-4F33-93BB-A676A2A313AA}">
      <dsp:nvSpPr>
        <dsp:cNvPr id="0" name=""/>
        <dsp:cNvSpPr/>
      </dsp:nvSpPr>
      <dsp:spPr>
        <a:xfrm>
          <a:off x="1837356" y="821537"/>
          <a:ext cx="2421027" cy="242092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Усвоение знаний и развитие УУД</a:t>
          </a:r>
          <a:endParaRPr lang="ru-RU" sz="2900" kern="1200" dirty="0"/>
        </a:p>
      </dsp:txBody>
      <dsp:txXfrm>
        <a:off x="2183402" y="1167383"/>
        <a:ext cx="1729453" cy="17292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46D48-8D8A-4B27-8101-E18890B52469}">
      <dsp:nvSpPr>
        <dsp:cNvPr id="0" name=""/>
        <dsp:cNvSpPr/>
      </dsp:nvSpPr>
      <dsp:spPr>
        <a:xfrm>
          <a:off x="589441" y="0"/>
          <a:ext cx="6680333" cy="5715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9AB1CF-194E-4A5D-9630-DB5405C7EDDF}">
      <dsp:nvSpPr>
        <dsp:cNvPr id="0" name=""/>
        <dsp:cNvSpPr/>
      </dsp:nvSpPr>
      <dsp:spPr>
        <a:xfrm>
          <a:off x="8442" y="1714500"/>
          <a:ext cx="2529685" cy="228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Цель </a:t>
          </a:r>
          <a:endParaRPr lang="ru-RU" sz="2800" kern="1200" dirty="0"/>
        </a:p>
      </dsp:txBody>
      <dsp:txXfrm>
        <a:off x="120035" y="1826093"/>
        <a:ext cx="2306499" cy="2062814"/>
      </dsp:txXfrm>
    </dsp:sp>
    <dsp:sp modelId="{641C2502-B02C-47BB-9E6A-B2671CFA293E}">
      <dsp:nvSpPr>
        <dsp:cNvPr id="0" name=""/>
        <dsp:cNvSpPr/>
      </dsp:nvSpPr>
      <dsp:spPr>
        <a:xfrm>
          <a:off x="2664765" y="1714500"/>
          <a:ext cx="2529685" cy="228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Содержание </a:t>
          </a:r>
          <a:endParaRPr lang="ru-RU" sz="2800" kern="1200" dirty="0"/>
        </a:p>
      </dsp:txBody>
      <dsp:txXfrm>
        <a:off x="2776358" y="1826093"/>
        <a:ext cx="2306499" cy="2062814"/>
      </dsp:txXfrm>
    </dsp:sp>
    <dsp:sp modelId="{B7BB84E0-D979-467A-B8F5-A4DD509EF2D4}">
      <dsp:nvSpPr>
        <dsp:cNvPr id="0" name=""/>
        <dsp:cNvSpPr/>
      </dsp:nvSpPr>
      <dsp:spPr>
        <a:xfrm>
          <a:off x="5321088" y="1714500"/>
          <a:ext cx="2529685" cy="228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Формы организации и в</a:t>
          </a:r>
          <a:r>
            <a:rPr lang="ru-RU" sz="2800" kern="1200" dirty="0" smtClean="0"/>
            <a:t>иды деятельности </a:t>
          </a:r>
        </a:p>
      </dsp:txBody>
      <dsp:txXfrm>
        <a:off x="5432681" y="1826093"/>
        <a:ext cx="2306499" cy="206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Круговой процесс"/>
  <dgm:desc val="Используется для отображения последовательных этапов процесса. Ограничен одиннадцатью фигурами уровня 1 с неограниченным числом фигур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78510-14EB-4B1A-87FD-35440F113B88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5BF7D-EEC0-49EE-AEF8-DB7837B560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014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Основная часть: действия по достижению цели. Назначение: оперируя предметными</a:t>
            </a:r>
            <a:r>
              <a:rPr lang="ru-RU" baseline="0" dirty="0" smtClean="0"/>
              <a:t> знаниями, учащиеся осваивают УУД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5BF7D-EEC0-49EE-AEF8-DB7837B560A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033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14DB991-02A3-4302-9D33-952A9AAA0B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10706C-EE8F-4ACE-BCDF-40ECD454BC8D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QuickStyle" Target="../diagrams/quickStyle5.xml"/><Relationship Id="rId18" Type="http://schemas.openxmlformats.org/officeDocument/2006/relationships/diagramColors" Target="../diagrams/colors6.xml"/><Relationship Id="rId3" Type="http://schemas.openxmlformats.org/officeDocument/2006/relationships/diagramData" Target="../diagrams/data3.xml"/><Relationship Id="rId21" Type="http://schemas.microsoft.com/office/2007/relationships/diagramDrawing" Target="../diagrams/drawing5.xml"/><Relationship Id="rId7" Type="http://schemas.openxmlformats.org/officeDocument/2006/relationships/diagramData" Target="../diagrams/data4.xml"/><Relationship Id="rId12" Type="http://schemas.openxmlformats.org/officeDocument/2006/relationships/diagramLayout" Target="../diagrams/layout5.xml"/><Relationship Id="rId17" Type="http://schemas.openxmlformats.org/officeDocument/2006/relationships/diagramQuickStyle" Target="../diagrams/quickStyle6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6.xml"/><Relationship Id="rId20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Data" Target="../diagrams/data5.xml"/><Relationship Id="rId5" Type="http://schemas.openxmlformats.org/officeDocument/2006/relationships/diagramQuickStyle" Target="../diagrams/quickStyle3.xml"/><Relationship Id="rId15" Type="http://schemas.openxmlformats.org/officeDocument/2006/relationships/diagramData" Target="../diagrams/data6.xml"/><Relationship Id="rId10" Type="http://schemas.openxmlformats.org/officeDocument/2006/relationships/diagramColors" Target="../diagrams/colors4.xml"/><Relationship Id="rId19" Type="http://schemas.microsoft.com/office/2007/relationships/diagramDrawing" Target="../diagrams/drawing3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Relationship Id="rId14" Type="http://schemas.openxmlformats.org/officeDocument/2006/relationships/diagramColors" Target="../diagrams/colors5.xml"/><Relationship Id="rId22" Type="http://schemas.microsoft.com/office/2007/relationships/diagramDrawing" Target="../diagrams/drawin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80728"/>
            <a:ext cx="5902424" cy="4824535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Gabriola" panose="04040605051002020D02" pitchFamily="82" charset="0"/>
              </a:rPr>
              <a:t>Использование листа оценки учебного занятия   при составлении и самоанализе учебного занятия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533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00792599"/>
              </p:ext>
            </p:extLst>
          </p:nvPr>
        </p:nvGraphicFramePr>
        <p:xfrm>
          <a:off x="457200" y="692150"/>
          <a:ext cx="7643813" cy="3240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8024" y="116632"/>
            <a:ext cx="3871664" cy="451520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Gabriola" panose="04040605051002020D02" pitchFamily="82" charset="0"/>
              </a:rPr>
              <a:t>Этапы деятельности</a:t>
            </a:r>
            <a:endParaRPr lang="ru-RU" sz="3600" dirty="0">
              <a:latin typeface="Gabriola" panose="04040605051002020D02" pitchFamily="82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32518434"/>
              </p:ext>
            </p:extLst>
          </p:nvPr>
        </p:nvGraphicFramePr>
        <p:xfrm>
          <a:off x="467544" y="3140968"/>
          <a:ext cx="7643813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55049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1521948"/>
              </p:ext>
            </p:extLst>
          </p:nvPr>
        </p:nvGraphicFramePr>
        <p:xfrm>
          <a:off x="323528" y="2105472"/>
          <a:ext cx="2746647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99992" y="188640"/>
            <a:ext cx="4132312" cy="64807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Gabriola" panose="04040605051002020D02" pitchFamily="82" charset="0"/>
              </a:rPr>
              <a:t>Структура урока</a:t>
            </a:r>
            <a:endParaRPr lang="ru-RU" sz="3600" dirty="0">
              <a:latin typeface="Gabriola" panose="04040605051002020D02" pitchFamily="82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504376621"/>
              </p:ext>
            </p:extLst>
          </p:nvPr>
        </p:nvGraphicFramePr>
        <p:xfrm>
          <a:off x="395536" y="1397000"/>
          <a:ext cx="8208912" cy="1167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35818252"/>
              </p:ext>
            </p:extLst>
          </p:nvPr>
        </p:nvGraphicFramePr>
        <p:xfrm>
          <a:off x="5724128" y="2107463"/>
          <a:ext cx="2746647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998995265"/>
              </p:ext>
            </p:extLst>
          </p:nvPr>
        </p:nvGraphicFramePr>
        <p:xfrm>
          <a:off x="1259632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  <p:extLst>
      <p:ext uri="{BB962C8B-B14F-4D97-AF65-F5344CB8AC3E}">
        <p14:creationId xmlns:p14="http://schemas.microsoft.com/office/powerpoint/2010/main" xmlns="" val="74583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78794423"/>
              </p:ext>
            </p:extLst>
          </p:nvPr>
        </p:nvGraphicFramePr>
        <p:xfrm>
          <a:off x="251520" y="2109049"/>
          <a:ext cx="8504195" cy="44631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4404115"/>
                <a:gridCol w="4100080"/>
              </a:tblGrid>
              <a:tr h="412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Цели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Планируемые результаты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</a:tr>
              <a:tr h="8240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Учения: </a:t>
                      </a:r>
                      <a:r>
                        <a:rPr lang="ru-RU" sz="2000" dirty="0" smtClean="0">
                          <a:effectLst/>
                        </a:rPr>
                        <a:t>научить, выполнить и т. д.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endParaRPr lang="ru-RU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Предметные: </a:t>
                      </a:r>
                      <a:r>
                        <a:rPr lang="ru-RU" sz="2000" dirty="0" smtClean="0">
                          <a:effectLst/>
                        </a:rPr>
                        <a:t>что будет конкретно выполнено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</a:txBody>
                  <a:tcPr marL="61014" marR="61014" marT="0" marB="0"/>
                </a:tc>
              </a:tr>
              <a:tr h="16055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Развития:  </a:t>
                      </a:r>
                      <a:endParaRPr lang="ru-RU" sz="2000" dirty="0" smtClean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-овладеть …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 анализировать , аргументировать и пр.</a:t>
                      </a:r>
                      <a:endParaRPr lang="ru-RU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Метапредметные</a:t>
                      </a:r>
                      <a:r>
                        <a:rPr lang="ru-RU" sz="2000" dirty="0">
                          <a:effectLst/>
                        </a:rPr>
                        <a:t>: </a:t>
                      </a:r>
                      <a:r>
                        <a:rPr lang="ru-RU" sz="2000" dirty="0" smtClean="0">
                          <a:effectLst/>
                        </a:rPr>
                        <a:t>научиться,</a:t>
                      </a:r>
                      <a:r>
                        <a:rPr lang="ru-RU" sz="2000" baseline="0" dirty="0" smtClean="0">
                          <a:effectLst/>
                        </a:rPr>
                        <a:t> приобрести умение …</a:t>
                      </a:r>
                      <a:endParaRPr lang="ru-RU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</a:tr>
              <a:tr h="1262725">
                <a:tc>
                  <a:txBody>
                    <a:bodyPr/>
                    <a:lstStyle/>
                    <a:p>
                      <a:pPr indent="3492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Воспитания: формировать </a:t>
                      </a:r>
                      <a:r>
                        <a:rPr lang="ru-RU" sz="2000" dirty="0" smtClean="0">
                          <a:effectLst/>
                        </a:rPr>
                        <a:t>…</a:t>
                      </a:r>
                      <a:endParaRPr lang="ru-RU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Личностные: </a:t>
                      </a:r>
                      <a:r>
                        <a:rPr lang="ru-RU" sz="2000" dirty="0" smtClean="0">
                          <a:effectLst/>
                        </a:rPr>
                        <a:t> научиться (самооценка, рефлексия и пр.)</a:t>
                      </a:r>
                      <a:endParaRPr lang="ru-RU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014" marR="61014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97160"/>
            <a:ext cx="6724600" cy="95557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Gabriola" panose="04040605051002020D02" pitchFamily="82" charset="0"/>
              </a:rPr>
              <a:t>Целеполагание + планируемый результат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9784" y="908720"/>
            <a:ext cx="79312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92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49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Технологическая карта урока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9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урока: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349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Предмет: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349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Класс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9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УМК:  </a:t>
            </a:r>
          </a:p>
          <a:p>
            <a:pPr marL="0" marR="0" lvl="0" indent="349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урока: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5213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1307757"/>
              </p:ext>
            </p:extLst>
          </p:nvPr>
        </p:nvGraphicFramePr>
        <p:xfrm>
          <a:off x="457200" y="457200"/>
          <a:ext cx="7859216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42030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1370235"/>
              </p:ext>
            </p:extLst>
          </p:nvPr>
        </p:nvGraphicFramePr>
        <p:xfrm>
          <a:off x="395536" y="1124744"/>
          <a:ext cx="8208911" cy="55035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5078"/>
                <a:gridCol w="1468909"/>
                <a:gridCol w="626413"/>
                <a:gridCol w="842496"/>
                <a:gridCol w="453648"/>
                <a:gridCol w="1114910"/>
                <a:gridCol w="181234"/>
                <a:gridCol w="1387324"/>
                <a:gridCol w="628899"/>
              </a:tblGrid>
              <a:tr h="14810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Этап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Учебная ситуация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Деятельность педагога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Деятельность обучающихся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Время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429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Учебная задача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деятельности обучающихся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60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1.Актуализация знаний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1.Понимание учебной задачи …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216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2.Решение учебной задачи </a:t>
                      </a: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237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3.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4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Результат: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42546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 Проблематизация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Мотивация потребности ….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Решение учебной задачи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Постановка целей и задач (Какую работу необходимо выполнить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4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Результат: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69913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 Апробация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1.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4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148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Результат: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573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 Подведение итогов занятия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Оценка достижения планируемых результатов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2866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Рефлексия деятельности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  <a:tr h="296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Результат: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297" marR="54297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60032" y="260648"/>
            <a:ext cx="3799656" cy="8115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Gabriola" panose="04040605051002020D02" pitchFamily="82" charset="0"/>
              </a:rPr>
              <a:t>Технологическая карта</a:t>
            </a:r>
            <a:endParaRPr lang="ru-RU" sz="36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1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198" y="714360"/>
          <a:ext cx="7972453" cy="4786335"/>
        </p:xfrm>
        <a:graphic>
          <a:graphicData uri="http://schemas.openxmlformats.org/drawingml/2006/table">
            <a:tbl>
              <a:tblPr/>
              <a:tblGrid>
                <a:gridCol w="1791504"/>
                <a:gridCol w="651271"/>
                <a:gridCol w="325635"/>
                <a:gridCol w="325635"/>
                <a:gridCol w="325635"/>
                <a:gridCol w="325635"/>
                <a:gridCol w="795715"/>
                <a:gridCol w="723238"/>
                <a:gridCol w="796225"/>
                <a:gridCol w="650761"/>
                <a:gridCol w="581856"/>
                <a:gridCol w="679343"/>
              </a:tblGrid>
              <a:tr h="177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ФИО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85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Алярова</a:t>
                      </a: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Л. Ю.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Бакал Р. Л.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53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Буркова Е. 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ru-RU" sz="1000" b="1" dirty="0" err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9, 11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самоконтроль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самоконтроль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9, 11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9,11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самоконтроль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кл.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5, 10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проф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1кл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2б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01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289" marR="252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57158" y="5715016"/>
            <a:ext cx="1500198" cy="42862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Аттестующиеся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000232" y="5715016"/>
            <a:ext cx="1357322" cy="428628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4F81BD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Вновь прибывшие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500430" y="5715016"/>
            <a:ext cx="1285884" cy="428628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100000">
                <a:srgbClr val="00B05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 рамках КОК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929190" y="5715016"/>
            <a:ext cx="1357322" cy="428628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Адаптационный пер.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57950" y="5715016"/>
            <a:ext cx="1285884" cy="428628"/>
          </a:xfrm>
          <a:prstGeom prst="rect">
            <a:avLst/>
          </a:prstGeom>
          <a:gradFill rotWithShape="1">
            <a:gsLst>
              <a:gs pos="0">
                <a:srgbClr val="E36C0A"/>
              </a:gs>
              <a:gs pos="100000">
                <a:srgbClr val="E36C0A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Итоговая аттестация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715272" y="5715016"/>
            <a:ext cx="1285884" cy="428628"/>
          </a:xfrm>
          <a:prstGeom prst="rect">
            <a:avLst/>
          </a:prstGeom>
          <a:gradFill rotWithShape="1">
            <a:gsLst>
              <a:gs pos="0">
                <a:srgbClr val="7030A0"/>
              </a:gs>
              <a:gs pos="100000">
                <a:srgbClr val="7030A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Требования ФГОС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85728"/>
            <a:ext cx="84296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Циклограмма посещения уроков  администрацией школы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AWJJH2MPE6E2-1585558818-1500</_dlc_DocId>
    <_dlc_DocIdUrl xmlns="4a252ca3-5a62-4c1c-90a6-29f4710e47f8">
      <Url>http://xn--44-6kcadhwnl3cfdx.xn--p1ai/Kostroma_EDU/kos-sch-29/_layouts/15/DocIdRedir.aspx?ID=AWJJH2MPE6E2-1585558818-1500</Url>
      <Description>AWJJH2MPE6E2-1585558818-1500</Description>
    </_dlc_DocIdUrl>
  </documentManagement>
</p:properties>
</file>

<file path=customXml/itemProps1.xml><?xml version="1.0" encoding="utf-8"?>
<ds:datastoreItem xmlns:ds="http://schemas.openxmlformats.org/officeDocument/2006/customXml" ds:itemID="{96B1826D-7A66-47F3-854A-1DC9FA49CFD8}"/>
</file>

<file path=customXml/itemProps2.xml><?xml version="1.0" encoding="utf-8"?>
<ds:datastoreItem xmlns:ds="http://schemas.openxmlformats.org/officeDocument/2006/customXml" ds:itemID="{8DBF70BD-3C5A-4C91-BC9B-051517910284}"/>
</file>

<file path=customXml/itemProps3.xml><?xml version="1.0" encoding="utf-8"?>
<ds:datastoreItem xmlns:ds="http://schemas.openxmlformats.org/officeDocument/2006/customXml" ds:itemID="{A8D58860-998B-433E-A8B1-7E45E8FC4D85}"/>
</file>

<file path=customXml/itemProps4.xml><?xml version="1.0" encoding="utf-8"?>
<ds:datastoreItem xmlns:ds="http://schemas.openxmlformats.org/officeDocument/2006/customXml" ds:itemID="{9694451F-1A20-40F3-8B9C-15E8E48C808A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</TotalTime>
  <Words>333</Words>
  <Application>Microsoft Office PowerPoint</Application>
  <PresentationFormat>Экран (4:3)</PresentationFormat>
  <Paragraphs>182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Составная</vt:lpstr>
      <vt:lpstr>Использование листа оценки учебного занятия   при составлении и самоанализе учебного занятия</vt:lpstr>
      <vt:lpstr>Этапы деятельности</vt:lpstr>
      <vt:lpstr>Структура урока</vt:lpstr>
      <vt:lpstr>Целеполагание + планируемый результат</vt:lpstr>
      <vt:lpstr>Слайд 5</vt:lpstr>
      <vt:lpstr>Технологическая карта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листа оценки учебного занятия   при составлении и самоанализе учебного занятия</dc:title>
  <dc:creator>а</dc:creator>
  <cp:lastModifiedBy>Пользователь</cp:lastModifiedBy>
  <cp:revision>9</cp:revision>
  <dcterms:created xsi:type="dcterms:W3CDTF">2014-10-12T15:20:52Z</dcterms:created>
  <dcterms:modified xsi:type="dcterms:W3CDTF">2014-10-13T08:57:31Z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5906a98a-1e98-4f85-b5f3-a0735a887e1e</vt:lpwstr>
  </property>
</Properties>
</file>