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charts/colors1.xml" ContentType="application/vnd.ms-office.chartcolorstyle+xml"/>
  <Override PartName="/ppt/theme/theme2.xml" ContentType="application/vnd.openxmlformats-officedocument.theme+xml"/>
  <Override PartName="/ppt/charts/style1.xml" ContentType="application/vnd.ms-office.chartstyle+xml"/>
  <Override PartName="/ppt/charts/chart1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7" r:id="rId1"/>
  </p:sldMasterIdLst>
  <p:notesMasterIdLst>
    <p:notesMasterId r:id="rId18"/>
  </p:notes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68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0" y="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customXml" Target="../customXml/item4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38941788243518"/>
          <c:y val="8.5639063932480705E-2"/>
          <c:w val="0.53248280769514922"/>
          <c:h val="0.8392396708177464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Лист1!$A$2:$A$5</c15:sqref>
                  </c15:fullRef>
                </c:ext>
              </c:extLst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Лист1!$B$2:$B$5</c15:sqref>
                  </c15:fullRef>
                </c:ext>
              </c:extLst>
              <c:f>Лист1!$B$2:$B$3</c:f>
              <c:numCache>
                <c:formatCode>0%</c:formatCode>
                <c:ptCount val="2"/>
                <c:pt idx="0">
                  <c:v>0.92</c:v>
                </c:pt>
                <c:pt idx="1">
                  <c:v>0.08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763470353149106"/>
          <c:y val="6.4752252252252257E-2"/>
          <c:w val="0.56241864187463231"/>
          <c:h val="0.8479729729729730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2 часа</c:v>
                </c:pt>
                <c:pt idx="1">
                  <c:v>1,5 часа</c:v>
                </c:pt>
                <c:pt idx="2">
                  <c:v>1 час</c:v>
                </c:pt>
                <c:pt idx="3">
                  <c:v>2,5 часа</c:v>
                </c:pt>
                <c:pt idx="4">
                  <c:v>меньше 1 ч.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0.33</c:v>
                </c:pt>
                <c:pt idx="1">
                  <c:v>0.11</c:v>
                </c:pt>
                <c:pt idx="2">
                  <c:v>0.18</c:v>
                </c:pt>
                <c:pt idx="3">
                  <c:v>0.16</c:v>
                </c:pt>
                <c:pt idx="4">
                  <c:v>0.22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Лист1!$A$2:$A$5</c15:sqref>
                  </c15:fullRef>
                </c:ext>
              </c:extLst>
              <c:f>Лист1!$A$2:$A$4</c:f>
              <c:strCache>
                <c:ptCount val="3"/>
                <c:pt idx="0">
                  <c:v>Кино</c:v>
                </c:pt>
                <c:pt idx="1">
                  <c:v>Мульт</c:v>
                </c:pt>
                <c:pt idx="2">
                  <c:v>Науч-познав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Лист1!$B$2:$B$5</c15:sqref>
                  </c15:fullRef>
                </c:ext>
              </c:extLst>
              <c:f>Лист1!$B$2:$B$4</c:f>
              <c:numCache>
                <c:formatCode>0%</c:formatCode>
                <c:ptCount val="3"/>
                <c:pt idx="0">
                  <c:v>0.66</c:v>
                </c:pt>
                <c:pt idx="1">
                  <c:v>0.28000000000000003</c:v>
                </c:pt>
                <c:pt idx="2">
                  <c:v>0.06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Лист1!$B$1</c15:sqref>
                        </c15:formulaRef>
                      </c:ext>
                    </c:extLst>
                    <c:strCache>
                      <c:ptCount val="1"/>
                      <c:pt idx="0">
                        <c:v>Продажи</c:v>
                      </c:pt>
                    </c:strCache>
                  </c:strRef>
                </c15:tx>
              </c15:filteredSeries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8E5F1A-3B4A-4B46-83E9-5026338A9975}" type="datetimeFigureOut">
              <a:rPr lang="ru-RU" smtClean="0"/>
              <a:t>12.02.2017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2217A8-8238-4457-B3EC-2E4503A44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954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2217A8-8238-4457-B3EC-2E4503A44912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878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9D8BC-D33B-4969-92CA-C8334EE370F1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4F39F-ABE9-4B62-B710-265DDB61D8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931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9D8BC-D33B-4969-92CA-C8334EE370F1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4F39F-ABE9-4B62-B710-265DDB61D8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973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9D8BC-D33B-4969-92CA-C8334EE370F1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4F39F-ABE9-4B62-B710-265DDB61D8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4455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9D8BC-D33B-4969-92CA-C8334EE370F1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4F39F-ABE9-4B62-B710-265DDB61D8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304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9D8BC-D33B-4969-92CA-C8334EE370F1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4F39F-ABE9-4B62-B710-265DDB61D8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6136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9D8BC-D33B-4969-92CA-C8334EE370F1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4F39F-ABE9-4B62-B710-265DDB61D8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2553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9D8BC-D33B-4969-92CA-C8334EE370F1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4F39F-ABE9-4B62-B710-265DDB61D8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120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9D8BC-D33B-4969-92CA-C8334EE370F1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4F39F-ABE9-4B62-B710-265DDB61D8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474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9D8BC-D33B-4969-92CA-C8334EE370F1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4F39F-ABE9-4B62-B710-265DDB61D8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317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9D8BC-D33B-4969-92CA-C8334EE370F1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4F39F-ABE9-4B62-B710-265DDB61D8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895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9D8BC-D33B-4969-92CA-C8334EE370F1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4F39F-ABE9-4B62-B710-265DDB61D8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55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9D8BC-D33B-4969-92CA-C8334EE370F1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4F39F-ABE9-4B62-B710-265DDB61D8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180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9D8BC-D33B-4969-92CA-C8334EE370F1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4F39F-ABE9-4B62-B710-265DDB61D8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429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9D8BC-D33B-4969-92CA-C8334EE370F1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4F39F-ABE9-4B62-B710-265DDB61D8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187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9D8BC-D33B-4969-92CA-C8334EE370F1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4F39F-ABE9-4B62-B710-265DDB61D8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719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4F39F-ABE9-4B62-B710-265DDB61D8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9D8BC-D33B-4969-92CA-C8334EE370F1}" type="datetimeFigureOut">
              <a:rPr lang="ru-RU" smtClean="0"/>
              <a:pPr/>
              <a:t>12.02.2017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075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9D8BC-D33B-4969-92CA-C8334EE370F1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114F39F-ABE9-4B62-B710-265DDB61D8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445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  <p:sldLayoutId id="2147483791" r:id="rId14"/>
    <p:sldLayoutId id="2147483792" r:id="rId15"/>
    <p:sldLayoutId id="21474837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6862" y="1361180"/>
            <a:ext cx="9690711" cy="1646302"/>
          </a:xfrm>
        </p:spPr>
        <p:txBody>
          <a:bodyPr/>
          <a:lstStyle/>
          <a:p>
            <a:r>
              <a:rPr lang="ru-RU" dirty="0" smtClean="0"/>
              <a:t>    К</a:t>
            </a:r>
            <a:r>
              <a:rPr lang="ru-RU" dirty="0" smtClean="0"/>
              <a:t>омпьютер-друг </a:t>
            </a:r>
            <a:r>
              <a:rPr lang="ru-RU" dirty="0" smtClean="0"/>
              <a:t>или враг?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772399" y="4360985"/>
            <a:ext cx="3587263" cy="1459522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Выполнила: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Ученица 5»А» класса</a:t>
            </a:r>
          </a:p>
          <a:p>
            <a:r>
              <a:rPr lang="ru-RU" sz="2000" dirty="0" err="1" smtClean="0">
                <a:solidFill>
                  <a:schemeClr val="tx1"/>
                </a:solidFill>
              </a:rPr>
              <a:t>Велиева</a:t>
            </a:r>
            <a:r>
              <a:rPr lang="ru-RU" sz="2000" dirty="0" smtClean="0">
                <a:solidFill>
                  <a:schemeClr val="tx1"/>
                </a:solidFill>
              </a:rPr>
              <a:t> Алина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63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6288" y="0"/>
            <a:ext cx="8596668" cy="12192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Сколько времени вы тратите на общение с компьютером?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9091929"/>
              </p:ext>
            </p:extLst>
          </p:nvPr>
        </p:nvGraphicFramePr>
        <p:xfrm>
          <a:off x="1334946" y="1219200"/>
          <a:ext cx="8501763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0411" y="0"/>
            <a:ext cx="8596668" cy="64476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Какие передачи?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1378544"/>
              </p:ext>
            </p:extLst>
          </p:nvPr>
        </p:nvGraphicFramePr>
        <p:xfrm>
          <a:off x="1475032" y="1008185"/>
          <a:ext cx="8596312" cy="5967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955808"/>
            <a:ext cx="10074538" cy="2772127"/>
          </a:xfrm>
        </p:spPr>
        <p:txBody>
          <a:bodyPr/>
          <a:lstStyle/>
          <a:p>
            <a:r>
              <a:rPr lang="ru-RU" dirty="0" smtClean="0"/>
              <a:t>Требования здравоохранения при работе с компьютером: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-1"/>
            <a:ext cx="8596668" cy="63656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   Освещенность на рабочем столе должна составлять 300-500 люкс, на экране монитора - 300 люкс. Для создания такой освещенности рекомендуется дополнительно использовать настольную лампу для освещения клавиатуры. Для ограничения прямой </a:t>
            </a:r>
            <a:r>
              <a:rPr lang="ru-RU" dirty="0" err="1"/>
              <a:t>блесткости</a:t>
            </a:r>
            <a:r>
              <a:rPr lang="ru-RU" dirty="0"/>
              <a:t> от источников освещения необходимо применять светильники рассеянного света, жалюзи или занавески на окнах. Оптимальной ориентацией окон помещений для работы с компьютером является север и северо-восток.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Необходимо периодическое проветривание помещения для создания благоприятного микроклимата (19-21 °С, при 55-62% влажности воздуха), для создания требуемой влажности воздуха возможно использование промышленных и бытовых увлажнителей воздуха или частой влажной уборки.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Для снижения утомляемости и повышения работоспособности, особенно зрительного анализатора, необходимо индивидуально настраивать монитор по показателям яркости и контрастности, оптимально подбирать цвет фона и шрифта (рекомендуются белые или желтые знаки на синем фоне, черные знаки на зеленом или белом фоне), и размер шрифта.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660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"/>
            <a:ext cx="8596668" cy="6041362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dirty="0"/>
              <a:t>Соблюдение правильного режима работы на компьютере способствует также снижению напряжения глаз и развития утомления. Детям до 3 лет не следует разрешать пользоваться компьютерами, это для них слишком высокая эмоциональная и зрительная нагрузка. Дети 3-7 лет должны находиться у экрана не более 15 минут в день. При этом компьютерные игровые занятия в дошкольных учреждениях рекомендуется проводить не чаще двух раз в неделю и обязательно завершать их гимнастикой для глаз.</a:t>
            </a:r>
          </a:p>
          <a:p>
            <a:endParaRPr lang="ru-RU" dirty="0"/>
          </a:p>
          <a:p>
            <a:r>
              <a:rPr lang="ru-RU" dirty="0"/>
              <a:t>Для школьников непрерывная длительность занятий с компьютером не должна превышать: в 1-5-м классах -15 минут, в 5-7-м классах - 20 минут, 8-9-м классах - 25 минут, 10-11-м классах - 30 минут на первом часу занятий и 20 минут на втором.</a:t>
            </a:r>
          </a:p>
        </p:txBody>
      </p:sp>
    </p:spTree>
    <p:extLst>
      <p:ext uri="{BB962C8B-B14F-4D97-AF65-F5344CB8AC3E}">
        <p14:creationId xmlns:p14="http://schemas.microsoft.com/office/powerpoint/2010/main" val="41884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9600"/>
            <a:ext cx="8596668" cy="6248400"/>
          </a:xfrm>
        </p:spPr>
      </p:pic>
    </p:spTree>
    <p:extLst>
      <p:ext uri="{BB962C8B-B14F-4D97-AF65-F5344CB8AC3E}">
        <p14:creationId xmlns:p14="http://schemas.microsoft.com/office/powerpoint/2010/main" val="99596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6578" y="0"/>
            <a:ext cx="2058179" cy="844062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Вывод: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844062"/>
            <a:ext cx="8982481" cy="6013937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 5»А» классе нет соблюдения требований Здравоохранения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862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65307" y="579620"/>
            <a:ext cx="8596668" cy="1320800"/>
          </a:xfrm>
        </p:spPr>
        <p:txBody>
          <a:bodyPr>
            <a:normAutofit/>
          </a:bodyPr>
          <a:lstStyle/>
          <a:p>
            <a:r>
              <a:rPr lang="ru-RU" sz="5400" dirty="0" smtClean="0"/>
              <a:t>Цель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00421"/>
            <a:ext cx="8596668" cy="4140942"/>
          </a:xfrm>
        </p:spPr>
        <p:txBody>
          <a:bodyPr/>
          <a:lstStyle/>
          <a:p>
            <a:r>
              <a:rPr lang="ru-RU" sz="2400" dirty="0" smtClean="0"/>
              <a:t>Выяснить, положительное или отрицательное влияние </a:t>
            </a:r>
            <a:r>
              <a:rPr lang="ru-RU" sz="2400" dirty="0" smtClean="0"/>
              <a:t>оказывает </a:t>
            </a:r>
            <a:r>
              <a:rPr lang="ru-RU" sz="2400" dirty="0" smtClean="0"/>
              <a:t>компьютер на учащихся 5а класса?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91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5332" y="324787"/>
            <a:ext cx="8596668" cy="1320800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Задачи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45587"/>
            <a:ext cx="8596668" cy="439577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Изучить материал по истории возникновения компьютера.</a:t>
            </a:r>
          </a:p>
          <a:p>
            <a:r>
              <a:rPr lang="ru-RU" sz="2400" dirty="0" smtClean="0"/>
              <a:t>Провести анкетирование учащихся 5а</a:t>
            </a:r>
          </a:p>
          <a:p>
            <a:r>
              <a:rPr lang="ru-RU" sz="2400" dirty="0" smtClean="0"/>
              <a:t>Обобщить полученные результаты.</a:t>
            </a:r>
          </a:p>
          <a:p>
            <a:r>
              <a:rPr lang="ru-RU" sz="2400" dirty="0" smtClean="0"/>
              <a:t>Познакомить с рекомендациями, чтобы избежать вредных последствий при работе на </a:t>
            </a:r>
            <a:r>
              <a:rPr lang="ru-RU" sz="2400" dirty="0" smtClean="0"/>
              <a:t>компьютере</a:t>
            </a:r>
            <a:r>
              <a:rPr lang="ru-RU" sz="2400" dirty="0" smtClean="0"/>
              <a:t>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397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460522" cy="6858000"/>
          </a:xfrm>
        </p:spPr>
      </p:pic>
    </p:spTree>
    <p:extLst>
      <p:ext uri="{BB962C8B-B14F-4D97-AF65-F5344CB8AC3E}">
        <p14:creationId xmlns:p14="http://schemas.microsoft.com/office/powerpoint/2010/main" val="369758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22786" y="0"/>
            <a:ext cx="4683368" cy="1325563"/>
          </a:xfrm>
        </p:spPr>
        <p:txBody>
          <a:bodyPr/>
          <a:lstStyle/>
          <a:p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8554" y="668215"/>
            <a:ext cx="9753599" cy="6189785"/>
          </a:xfrm>
        </p:spPr>
        <p:txBody>
          <a:bodyPr>
            <a:normAutofit fontScale="25000" lnSpcReduction="20000"/>
          </a:bodyPr>
          <a:lstStyle/>
          <a:p>
            <a:r>
              <a:rPr lang="ru-RU" sz="7200" dirty="0"/>
              <a:t>Компьютеры достаточно давно и прочно вошли в нашу жизнь. Они кардинально поменяли мир и возможности людей. Но всем мы знаем, что компьютер оказывает как положительное воздействие на человека, так и отрицательное</a:t>
            </a:r>
            <a:r>
              <a:rPr lang="ru-RU" sz="4400" dirty="0"/>
              <a:t>.</a:t>
            </a:r>
          </a:p>
          <a:p>
            <a:r>
              <a:rPr lang="ru-RU" sz="7200" dirty="0"/>
              <a:t>Компьютер гораздо облегчил нашу жизнь. Иногда мы уже не представляем себе нашу жизнь </a:t>
            </a:r>
            <a:r>
              <a:rPr lang="ru-RU" sz="7200" dirty="0" smtClean="0"/>
              <a:t>без компьютера, и </a:t>
            </a:r>
            <a:r>
              <a:rPr lang="ru-RU" sz="7200" dirty="0"/>
              <a:t>интернета. Например, студент в короткий срок может найти курсовую или реферат по нужной теме. Интернет имеет неограниченные возможности. Медики используют компьютеры для диагностики организма. Для модельеров, дизайнеров и архитекторов компьютер открыл огромные горизонты. На производстве компьютеры управляют другими машинами. Сегодня человек просто пассивный наблюдатель</a:t>
            </a:r>
            <a:r>
              <a:rPr lang="ru-RU" sz="9600" dirty="0"/>
              <a:t>.</a:t>
            </a:r>
          </a:p>
          <a:p>
            <a:r>
              <a:rPr lang="ru-RU" sz="7200" dirty="0"/>
              <a:t>Еще совсем недавно больше ценили физический труд, но сегодня постоянно увеличивается потребность в интеллектуальном труде. Но однозначно оценить это нельзя. Да, многие значительно увеличили свой кругозор, а вот физическое состояние у многих пострадало. Постепенно мы забываем о спорте и физических нагрузках. А ведь вернуть здоровье очень сложно. Некоторые не понимают этого, или просто наплевательски относятся. Часто (особенно школьники) предпочитают просиживать долгими часами за компьютерным столом, чем погулять на свежем воздухе, и даже не подозревают о том, какой вред они себе причиняют.</a:t>
            </a:r>
          </a:p>
          <a:p>
            <a:r>
              <a:rPr lang="ru-RU" sz="7200" dirty="0"/>
              <a:t>Поэтому, чтобы хоть как-то улучшить ситуацию, нужно правильно организовать рабочее место. Первым делом нужен удобный компьютерный стол и кресло. Конечно, можно поставить компьютер и на обеденный стол и на стол-книжку, но стол-книжка предназначен совсем для других целей и комфортной такую работу, назвать сложно.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8555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0904" y="644769"/>
            <a:ext cx="7329528" cy="1320800"/>
          </a:xfrm>
        </p:spPr>
        <p:txBody>
          <a:bodyPr>
            <a:normAutofit/>
          </a:bodyPr>
          <a:lstStyle/>
          <a:p>
            <a:r>
              <a:rPr lang="ru-RU" dirty="0" smtClean="0"/>
              <a:t>История создания телевизоров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65569"/>
            <a:ext cx="8596668" cy="4075793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/>
              <a:t> Первый опыт телевизионной передачи был проведен 22 мая 1911 года Борисом Львовичем </a:t>
            </a:r>
            <a:r>
              <a:rPr lang="ru-RU" sz="2400" dirty="0" err="1"/>
              <a:t>Розингом</a:t>
            </a:r>
            <a:r>
              <a:rPr lang="ru-RU" sz="2400" dirty="0"/>
              <a:t>, ему удалось передать картинку на экран изобретенного им кинескопа. Но прошло еще 17 лет, прежде чем в США ученик </a:t>
            </a:r>
            <a:r>
              <a:rPr lang="ru-RU" sz="2400" dirty="0" err="1"/>
              <a:t>Розинга</a:t>
            </a:r>
            <a:r>
              <a:rPr lang="ru-RU" sz="2400" dirty="0"/>
              <a:t>, талантливый русский инженер Владимир Зворыкин, вынужденный уехать за границу, создал первый телевизор с механической разверткой. Выпуск телевизоров с электронно-лучевой трубкой был начат в США лишь в 1939 году.</a:t>
            </a:r>
          </a:p>
          <a:p>
            <a:r>
              <a:rPr lang="ru-RU" sz="2400" dirty="0"/>
              <a:t>Советский Союз в области создания телевизионной техники не отставал от других стран. Уже в 1932 году был начат промышленный выпуск телевизора «Б-2</a:t>
            </a:r>
            <a:r>
              <a:rPr lang="ru-RU" sz="2400" dirty="0" smtClean="0"/>
              <a:t>».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8783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8812" y="0"/>
            <a:ext cx="6813711" cy="1320800"/>
          </a:xfrm>
        </p:spPr>
        <p:txBody>
          <a:bodyPr>
            <a:normAutofit/>
          </a:bodyPr>
          <a:lstStyle/>
          <a:p>
            <a:r>
              <a:rPr lang="ru-RU" dirty="0" smtClean="0"/>
              <a:t>История создания компьютера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20801"/>
            <a:ext cx="8596668" cy="4720562"/>
          </a:xfrm>
        </p:spPr>
        <p:txBody>
          <a:bodyPr>
            <a:normAutofit fontScale="85000" lnSpcReduction="20000"/>
          </a:bodyPr>
          <a:lstStyle/>
          <a:p>
            <a:r>
              <a:rPr lang="ru-RU" sz="2600" dirty="0"/>
              <a:t>В 1946 году миру была подарена первая ЭВМ. Правда, та машина была в разы больше современного компьютера и поглощала довольно большое количество электроэнергии. Вес первой ЭВМ составлял приблизительно 30 т. Пользоваться такими компьютерами позволяли себе только крупные, состоятельные компании и предприятия.</a:t>
            </a:r>
          </a:p>
          <a:p>
            <a:endParaRPr lang="ru-RU" sz="2600" dirty="0"/>
          </a:p>
          <a:p>
            <a:r>
              <a:rPr lang="ru-RU" sz="2600" dirty="0"/>
              <a:t>В начале 60-х годов, благодаря изобретению транзисторов, производители смогли выпустить первый мини-компьютер PDP-8. Компьютер оснастили оперативной памятью для хранения информации, информацию научились сохранять на магнитных дисках. Лидирующие позиции в выпуске ЭВМ на тот момент заняла компания IBM, которая до сегодняшнего дня остается крупнейшим производителем компьютеров в мире.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338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96718" y="1377856"/>
            <a:ext cx="8387633" cy="2027469"/>
          </a:xfrm>
        </p:spPr>
        <p:txBody>
          <a:bodyPr/>
          <a:lstStyle/>
          <a:p>
            <a:r>
              <a:rPr lang="ru-RU" sz="4000" dirty="0" smtClean="0"/>
              <a:t>Результаты анкетирования в </a:t>
            </a:r>
            <a:r>
              <a:rPr lang="ru-RU" sz="4000" dirty="0" smtClean="0"/>
              <a:t>5«А»        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34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8568" y="0"/>
            <a:ext cx="8596668" cy="1320800"/>
          </a:xfrm>
        </p:spPr>
        <p:txBody>
          <a:bodyPr/>
          <a:lstStyle/>
          <a:p>
            <a:r>
              <a:rPr lang="ru-RU" dirty="0" smtClean="0"/>
              <a:t>Есть компьютер или нет?</a:t>
            </a:r>
            <a:endParaRPr lang="ru-RU" dirty="0"/>
          </a:p>
        </p:txBody>
      </p:sp>
      <p:graphicFrame>
        <p:nvGraphicFramePr>
          <p:cNvPr id="24" name="Объект 2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0870911"/>
              </p:ext>
            </p:extLst>
          </p:nvPr>
        </p:nvGraphicFramePr>
        <p:xfrm>
          <a:off x="677862" y="820615"/>
          <a:ext cx="9515449" cy="6037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65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AWJJH2MPE6E2-1585558818-3368</_dlc_DocId>
    <_dlc_DocIdUrl xmlns="4a252ca3-5a62-4c1c-90a6-29f4710e47f8">
      <Url>http://edu-sps.koiro.local/Kostroma_EDU/kos-sch-29/_layouts/15/DocIdRedir.aspx?ID=AWJJH2MPE6E2-1585558818-3368</Url>
      <Description>AWJJH2MPE6E2-1585558818-3368</Description>
    </_dlc_DocIdUrl>
  </documentManagement>
</p:properties>
</file>

<file path=customXml/itemProps1.xml><?xml version="1.0" encoding="utf-8"?>
<ds:datastoreItem xmlns:ds="http://schemas.openxmlformats.org/officeDocument/2006/customXml" ds:itemID="{246FFA2F-E464-4116-88ED-C505643C9009}"/>
</file>

<file path=customXml/itemProps2.xml><?xml version="1.0" encoding="utf-8"?>
<ds:datastoreItem xmlns:ds="http://schemas.openxmlformats.org/officeDocument/2006/customXml" ds:itemID="{4D1206D0-E8DB-49A2-A4DF-72CE5FBD4A80}"/>
</file>

<file path=customXml/itemProps3.xml><?xml version="1.0" encoding="utf-8"?>
<ds:datastoreItem xmlns:ds="http://schemas.openxmlformats.org/officeDocument/2006/customXml" ds:itemID="{688242C6-D900-4A52-94A0-268AB7BC3206}"/>
</file>

<file path=customXml/itemProps4.xml><?xml version="1.0" encoding="utf-8"?>
<ds:datastoreItem xmlns:ds="http://schemas.openxmlformats.org/officeDocument/2006/customXml" ds:itemID="{C936A5CF-3BAD-469F-BEA2-3212FF32CE2C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187</TotalTime>
  <Words>821</Words>
  <Application>Microsoft Office PowerPoint</Application>
  <PresentationFormat>Широкоэкранный</PresentationFormat>
  <Paragraphs>40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Trebuchet MS</vt:lpstr>
      <vt:lpstr>Wingdings 3</vt:lpstr>
      <vt:lpstr>Грань</vt:lpstr>
      <vt:lpstr>    Компьютер-друг или враг?</vt:lpstr>
      <vt:lpstr>Цель</vt:lpstr>
      <vt:lpstr>Задачи</vt:lpstr>
      <vt:lpstr>Презентация PowerPoint</vt:lpstr>
      <vt:lpstr>Актуальность</vt:lpstr>
      <vt:lpstr>История создания телевизоров</vt:lpstr>
      <vt:lpstr>История создания компьютера</vt:lpstr>
      <vt:lpstr>Результаты анкетирования в 5«А»         </vt:lpstr>
      <vt:lpstr>Есть компьютер или нет?</vt:lpstr>
      <vt:lpstr>Сколько времени вы тратите на общение с компьютером?</vt:lpstr>
      <vt:lpstr>Какие передачи?</vt:lpstr>
      <vt:lpstr>Требования здравоохранения при работе с компьютером:</vt:lpstr>
      <vt:lpstr>Презентация PowerPoint</vt:lpstr>
      <vt:lpstr>Презентация PowerPoint</vt:lpstr>
      <vt:lpstr>Презентация PowerPoint</vt:lpstr>
      <vt:lpstr>Вывод: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Телевизор и компьютер- друзья или враги?</dc:title>
  <dc:creator>Наталия</dc:creator>
  <cp:lastModifiedBy>Наталия</cp:lastModifiedBy>
  <cp:revision>23</cp:revision>
  <dcterms:created xsi:type="dcterms:W3CDTF">2017-02-04T13:40:23Z</dcterms:created>
  <dcterms:modified xsi:type="dcterms:W3CDTF">2017-02-12T15:14:00Z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a908454b-ff32-4b83-9f55-21bd08edc330</vt:lpwstr>
  </property>
</Properties>
</file>