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71" r:id="rId13"/>
    <p:sldId id="267" r:id="rId14"/>
    <p:sldId id="268" r:id="rId15"/>
    <p:sldId id="269" r:id="rId16"/>
    <p:sldId id="277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0103-2876-4771-9400-D717477C87C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0B52-EF37-4E19-9225-4AC5FE775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DB5A-E6FD-4871-ACEE-132214B276C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4B21-7458-4D10-B2C3-E78BB4CB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F19B-DD50-442F-A336-4031F50F349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0E65-FCE4-4F7D-B4E3-EF518D547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E79C-C571-4DF6-9D3E-BA39B7241906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F983-0D88-4ADE-9FCD-D71B30B8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ABD3-F89E-4FDE-92B2-F76816AFD84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E3AF-BFC7-4A6E-9961-BC5CCE43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65EF-2456-4C0A-A74F-9D21D8C1B11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1818-D21D-4C2B-9F3A-AAEB4BC8F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D8D5-13FE-42BF-8F49-84DB827A5BFD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5C90-9722-4882-AE83-934F4B51F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E22E4-8986-4716-A84E-02A486BFDB61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A456-C431-4841-9985-CA995C2E1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642F-680F-447A-831D-FE27C2788CE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500C-9D11-40A7-9E25-74A67B58A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7056-C4FD-4E67-A646-90ADD88CB38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4317-F512-4D33-B794-83DD62CE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50E8-C87A-4CA2-ABFB-53B8B21FC85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5591-0495-4AC9-97B6-0ADB423DB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B5393-0936-4618-820D-AB4B5CA4E2D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A6435-29BD-46E0-81B2-152E3F089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44824"/>
            <a:ext cx="6249888" cy="25111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Проект: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«Детская площадка»</a:t>
            </a:r>
            <a:endParaRPr lang="ru-RU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66246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города Костромы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«Средняя общеобразовательная школа №29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932363" y="4149725"/>
            <a:ext cx="3887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Березина Анастасия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Круглов Петр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Кравченко Егор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Сорокин Денис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ученики 4 «Б»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Детская площадка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это место, предназначенное для игры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территория, на которой расположены элементы детского уличного игрового оборудования с целью организации содержательного досуга.</a:t>
            </a:r>
          </a:p>
        </p:txBody>
      </p:sp>
      <p:pic>
        <p:nvPicPr>
          <p:cNvPr id="11268" name="Picture 6" descr="C:\Users\user\Desktop\b.600.600.4095.1.stories.vospitanie_i_razvitie.detoko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76700"/>
            <a:ext cx="39608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339975" y="404813"/>
            <a:ext cx="6346825" cy="4032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Детские площадки зависят от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определенной возрастной группы: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1.  (от 3-х до 6-ти лет, или от 7-ми до 16-ти лет)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2. универсальная детская площадка, включающая в себя модули для разных возрастов.</a:t>
            </a:r>
          </a:p>
        </p:txBody>
      </p:sp>
      <p:pic>
        <p:nvPicPr>
          <p:cNvPr id="12291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92600"/>
            <a:ext cx="39608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библиотека\Desktop\iDKWRAU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92600"/>
            <a:ext cx="4103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Игровое оборудование</a:t>
            </a:r>
          </a:p>
        </p:txBody>
      </p:sp>
      <p:pic>
        <p:nvPicPr>
          <p:cNvPr id="13315" name="Рисунок 6" descr="Детские каче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2397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кач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557338"/>
            <a:ext cx="225901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9" descr="детская карус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196975"/>
            <a:ext cx="27813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5" descr="Спортивное оборудов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05263"/>
            <a:ext cx="25955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87" descr="Мишень СО-1.1.49.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3644900"/>
            <a:ext cx="20955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375" descr="Беседка МФ-1.1.01.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860800"/>
            <a:ext cx="26368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Металл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00113" y="981075"/>
            <a:ext cx="7786687" cy="3384550"/>
          </a:xfrm>
          <a:solidFill>
            <a:schemeClr val="bg1"/>
          </a:solidFill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Прочность и долговечность 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Легко поддается покраске 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соединении крепежными элементами (болтами, насадками, вставками) мобильны, просты в сборке и установке 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Холодный материал (в холодную погоду неприятно пользоваться) 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Невозможно разобрать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3" descr="Детская площадка Ве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21163"/>
            <a:ext cx="3813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Дерево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4537075" cy="53292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dirty="0" smtClean="0"/>
              <a:t>+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 поддается обработке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Теплый материал, комфортно пользоваться даже в холодную погоду </a:t>
            </a:r>
          </a:p>
          <a:p>
            <a:pPr marL="0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Меньшая долговечность по сравнению с металлом (в данных условиях эксплуатации)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Покраска держится недолго, необходимо обновлять каждые два-три года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некачественной обработке может вызвать занозы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4" name="Рисунок 3" descr="Деревянная детская площа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819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Пластик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472113"/>
          </a:xfrm>
          <a:solidFill>
            <a:schemeClr val="bg1"/>
          </a:solidFill>
        </p:spPr>
        <p:txBody>
          <a:bodyPr/>
          <a:lstStyle/>
          <a:p>
            <a:pPr marL="0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Неограниченные возможности формообразования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Неограниченные возможности колористических решений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Легкий материал </a:t>
            </a:r>
          </a:p>
          <a:p>
            <a:pPr mar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Теплый материал (комфорт в холодную погоду)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временем пластик разрушается, но его срок службы значительно превышает срок эксплуатации детской площадки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8" name="Рисунок 3" descr="Детская игровая площадка из пл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81463"/>
            <a:ext cx="54006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Современный пластик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- более прочный материал</a:t>
            </a:r>
          </a:p>
          <a:p>
            <a:pPr>
              <a:buFont typeface="Arial" charset="0"/>
              <a:buNone/>
            </a:pPr>
            <a:r>
              <a:rPr lang="ru-RU" smtClean="0"/>
              <a:t>- менее травма опасен, т.е. он больше других материалов подходит для создания детских площадок, для обеспечения детской безопасности</a:t>
            </a:r>
          </a:p>
          <a:p>
            <a:pPr>
              <a:buFont typeface="Arial" charset="0"/>
              <a:buNone/>
            </a:pPr>
            <a:r>
              <a:rPr lang="ru-RU" smtClean="0"/>
              <a:t>- бывает разных цветов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Какой мы представляем себе детскую площадку</a:t>
            </a:r>
          </a:p>
        </p:txBody>
      </p:sp>
      <p:pic>
        <p:nvPicPr>
          <p:cNvPr id="18435" name="Picture 2" descr="C:\Users\user\Pictures\тая\DSCN0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34766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user\Desktop\md_1344335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378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user\Desktop\14386cbbd3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149725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библиотека\Desktop\детская площадка\100_2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508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Users\библиотека\Desktop\детская площадка\100_2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8913"/>
            <a:ext cx="26781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Users\библиотека\Desktop\детская площадка\100_2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73856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библиотека\Desktop\детская площадка\100_2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44900"/>
            <a:ext cx="40322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Макет детской площадки</a:t>
            </a:r>
          </a:p>
        </p:txBody>
      </p:sp>
      <p:pic>
        <p:nvPicPr>
          <p:cNvPr id="20483" name="Picture 4" descr="C:\Users\библиотека\Desktop\P1240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библиотека\Desktop\P1240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16338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744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«Есть твердое правило встал пораньше, умылся, привел себя в порядок – и сразу же приведи в порядок свою планету», «Земля равно доступна добрым и злым всходам. Нужно  быть очень внимательным, чтобы узнать  зло в зародыше и не дать ему воцариться на планете»</a:t>
            </a:r>
            <a:endParaRPr lang="ru-RU" dirty="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124075" y="4581525"/>
            <a:ext cx="6659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i="1">
                <a:solidFill>
                  <a:schemeClr val="hlink"/>
                </a:solidFill>
                <a:latin typeface="Calibri" pitchFamily="34" charset="0"/>
              </a:rPr>
              <a:t>Мудрость «Маленького принца»</a:t>
            </a:r>
          </a:p>
          <a:p>
            <a:pPr algn="r"/>
            <a:r>
              <a:rPr lang="ru-RU" sz="3200" i="1">
                <a:solidFill>
                  <a:schemeClr val="hlink"/>
                </a:solidFill>
                <a:latin typeface="Calibri" pitchFamily="34" charset="0"/>
              </a:rPr>
              <a:t>Антуана де Сент-Экзюпери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библиотека\Desktop\P1240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4640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библиотека\Desktop\P1240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3213100"/>
            <a:ext cx="4810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9974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Детская площадка – это целый мир, где дети общаются, дружат, ссорятся, познают мир и приобретают первый жизненный опыт.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Создание детской площадки предоставляет  возможность  проведения  свободного времени детям микрорайона.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Проект решает  проблему  микрорайона по благоустройству дворовых территорий</a:t>
            </a:r>
            <a:r>
              <a:rPr lang="ru-RU" i="1" smtClean="0"/>
              <a:t>.</a:t>
            </a: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1196975"/>
            <a:ext cx="6275388" cy="19446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Детские площадки, качели, карусель и горки — незабываемые впечатления, которые остаются с нами на протяжении всей жизни. </a:t>
            </a:r>
            <a:endParaRPr lang="ru-RU" dirty="0"/>
          </a:p>
        </p:txBody>
      </p:sp>
      <p:pic>
        <p:nvPicPr>
          <p:cNvPr id="4100" name="Picture 3" descr="C:\Users\user\Desktop\komp_pl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1663"/>
            <a:ext cx="52578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/>
              <a:t>Какое место необходимо для активного отдыха и спортивных соревнований?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Основополагающий вопрос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Создание детской площадки для укрепления физического здоровья и активного отдыха.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Цель проекта</a:t>
            </a:r>
          </a:p>
        </p:txBody>
      </p:sp>
      <p:pic>
        <p:nvPicPr>
          <p:cNvPr id="6148" name="Picture 4" descr="C:\Users\библиотека\Desktop\iYCU9IHQ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30358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268413"/>
            <a:ext cx="6491287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освоение новых форм поиска, обработки и анализа информации;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разработка эскизных вариантов и выбор основного эскиза;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разработать проект малых архитектурных форм для детской площадки;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оформить проект «Детская площадка»презентации и макета;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Гипотеза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835150" y="1196975"/>
            <a:ext cx="6851650" cy="23034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Мы думаем, что детская площадка будет главным нашим центром отдыха, подвижных игр, праздников, соревнований, прогулок.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Picture 4" descr="C:\Users\user\Pictures\тая\DSCN1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70313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работы над проектом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0338" y="1600200"/>
            <a:ext cx="5986462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Определение темы проекта, формулирование цели и задач проекта.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Изучить литературу по теме проекта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Анкетирование среди сверстников о необходимости детской площадки, выбор названия площадки.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Проанализировать плюсы и минусы материалов для изготовления детских площадок;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Оформление работы, создание макета детской площадки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Анкетирование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Вопросы для анкетирования:</a:t>
            </a:r>
          </a:p>
          <a:p>
            <a:pPr eaLnBrk="1" hangingPunct="1"/>
            <a:r>
              <a:rPr lang="ru-RU" sz="1800" smtClean="0"/>
              <a:t>1. Скoлькo вpeмeни вы пpoвoдитe на cвeжeм вoздyxe в тeчeние дня?</a:t>
            </a:r>
          </a:p>
          <a:p>
            <a:pPr eaLnBrk="1" hangingPunct="1"/>
            <a:r>
              <a:rPr lang="ru-RU" sz="1800" smtClean="0"/>
              <a:t>2. Чeм вы пpeимyщecтвeннo зaнимaeтecь в cвoбoднoe вpeмя?</a:t>
            </a:r>
          </a:p>
          <a:p>
            <a:pPr eaLnBrk="1" hangingPunct="1"/>
            <a:r>
              <a:rPr lang="ru-RU" sz="1800" smtClean="0"/>
              <a:t>3. Кaк чacтo вы зaнимaeтecь физичecкoй кyльтypoй?</a:t>
            </a:r>
          </a:p>
          <a:p>
            <a:pPr eaLnBrk="1" hangingPunct="1"/>
            <a:r>
              <a:rPr lang="ru-RU" sz="1800" smtClean="0"/>
              <a:t>4. Есть ли у вас возле дома детская площадка?</a:t>
            </a:r>
          </a:p>
          <a:p>
            <a:pPr eaLnBrk="1" hangingPunct="1"/>
            <a:r>
              <a:rPr lang="ru-RU" sz="1800" smtClean="0"/>
              <a:t>5. Хочется ли вам иметь свою детскую площадку и на ней проводить свое свободное время?</a:t>
            </a:r>
          </a:p>
          <a:p>
            <a:pPr eaLnBrk="1" hangingPunct="1"/>
            <a:r>
              <a:rPr lang="ru-RU" sz="1800" smtClean="0"/>
              <a:t>6. Что бы вы хотели иметь на детской площадке?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Участие в анкетирование приняли все учащиеся моего класса.  Большинство детей хотели бы иметь такое оборудование: карусели, качели, штангу для подтягивания, полосу препятствий, мячи, обручи, скакалки, скамейки для отдыха, крытые беседки, мишени для метания.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AWJJH2MPE6E2-1585558818-368</_dlc_DocId>
    <_dlc_DocIdUrl xmlns="4a252ca3-5a62-4c1c-90a6-29f4710e47f8">
      <Url>http://xn--44-6kcadhwnl3cfdx.xn--p1ai/Kostroma_EDU/kos-sch-29/_layouts/15/DocIdRedir.aspx?ID=AWJJH2MPE6E2-1585558818-368</Url>
      <Description>AWJJH2MPE6E2-1585558818-368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3E429-5E97-434F-99F0-EC9DA6E814D2}"/>
</file>

<file path=customXml/itemProps2.xml><?xml version="1.0" encoding="utf-8"?>
<ds:datastoreItem xmlns:ds="http://schemas.openxmlformats.org/officeDocument/2006/customXml" ds:itemID="{9112267D-DB72-4FF4-BC6F-7F1EC78E6A6E}"/>
</file>

<file path=customXml/itemProps3.xml><?xml version="1.0" encoding="utf-8"?>
<ds:datastoreItem xmlns:ds="http://schemas.openxmlformats.org/officeDocument/2006/customXml" ds:itemID="{70DF559B-7B54-461F-9BD7-DF6613F87E33}"/>
</file>

<file path=customXml/itemProps4.xml><?xml version="1.0" encoding="utf-8"?>
<ds:datastoreItem xmlns:ds="http://schemas.openxmlformats.org/officeDocument/2006/customXml" ds:itemID="{41E5097A-AFC8-4E84-99EB-93A73B9C40D9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628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Проект:  «Детская площадка»</vt:lpstr>
      <vt:lpstr>Слайд 2</vt:lpstr>
      <vt:lpstr>Актуальность</vt:lpstr>
      <vt:lpstr>Основополагающий вопрос</vt:lpstr>
      <vt:lpstr>Слайд 5</vt:lpstr>
      <vt:lpstr>Задачи:</vt:lpstr>
      <vt:lpstr>Гипотеза</vt:lpstr>
      <vt:lpstr>План работы над проектом</vt:lpstr>
      <vt:lpstr>Анкетирование</vt:lpstr>
      <vt:lpstr>Детская площадка</vt:lpstr>
      <vt:lpstr>Слайд 11</vt:lpstr>
      <vt:lpstr>Игровое оборудование</vt:lpstr>
      <vt:lpstr> Металл </vt:lpstr>
      <vt:lpstr>Дерево</vt:lpstr>
      <vt:lpstr>Пластик</vt:lpstr>
      <vt:lpstr>Современный пластик </vt:lpstr>
      <vt:lpstr>Какой мы представляем себе детскую площадку</vt:lpstr>
      <vt:lpstr>Слайд 18</vt:lpstr>
      <vt:lpstr>Макет детской площадки</vt:lpstr>
      <vt:lpstr>Слайд 20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Лариса</cp:lastModifiedBy>
  <cp:revision>38</cp:revision>
  <dcterms:created xsi:type="dcterms:W3CDTF">2013-10-31T10:14:44Z</dcterms:created>
  <dcterms:modified xsi:type="dcterms:W3CDTF">2015-05-19T01:14:22Z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054d04b8-da37-4a1e-b74a-360cc760ae0b</vt:lpwstr>
  </property>
</Properties>
</file>