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2" r:id="rId3"/>
    <p:sldId id="257" r:id="rId4"/>
    <p:sldId id="297" r:id="rId5"/>
    <p:sldId id="287" r:id="rId6"/>
    <p:sldId id="300" r:id="rId7"/>
    <p:sldId id="301" r:id="rId8"/>
    <p:sldId id="260" r:id="rId9"/>
    <p:sldId id="290" r:id="rId10"/>
    <p:sldId id="273" r:id="rId11"/>
    <p:sldId id="302" r:id="rId12"/>
    <p:sldId id="303" r:id="rId13"/>
    <p:sldId id="304" r:id="rId14"/>
    <p:sldId id="305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90776A-736B-4EA3-A584-1222FF329191}" type="datetimeFigureOut">
              <a:rPr/>
              <a:pPr>
                <a:defRPr/>
              </a:pPr>
              <a:t>5/19/2015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960B56-D5CA-41FD-A20C-A261EAFFA16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093-E0BC-4CC3-B132-9CEF5EDC588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68C7-F3D0-40DB-859B-6949507FD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12EBC7-2CC1-4798-BBC6-7B49BE1FBC48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4313A92-2DC1-44BE-9654-8557E824D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AA21-8999-4875-A8F9-3E56EB34665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1AEA-BAC8-4CB8-BA7A-1254FC77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D0B6F76-72EF-488F-8C5B-74E466B26C3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84CF6-63D7-4DF5-9CA1-678775E95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C21B-1B3D-4374-8B34-DD337AAC47ED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04DC-0EDE-4407-8ED1-158ABD85A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32EF-45A4-44B1-956B-736B9661B71B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5C87-D84F-4CD3-8F23-EFEFFFE63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39FC-E618-4066-9908-32B6398D0E8E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FC71-6A23-46B2-B28F-F65705D16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DC76-C042-4914-883B-D3448D4F04DF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BABB-E6C8-470C-92CA-1689DB530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B39-F534-47BC-B683-9C8C04D89F5E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7A1E-4EE1-4C2A-8C9A-F8153EDA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B6D5D-0137-49E0-AF18-F47D3F4BAAA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423F52-A664-4A5E-A7A1-C1690D9F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963AB8-CFE8-4456-AA47-D7E376B718A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E6430C-13F8-43A7-B0EE-BA0A5E7DF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7" r:id="rId2"/>
    <p:sldLayoutId id="2147483795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6" r:id="rId9"/>
    <p:sldLayoutId id="2147483793" r:id="rId10"/>
    <p:sldLayoutId id="2147483797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4E854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engly.ru/enc_tech/829/&#1087;&#1072;&#1088;&#1086;&#1074;&#1072;&#1103;" TargetMode="External"/><Relationship Id="rId2" Type="http://schemas.openxmlformats.org/officeDocument/2006/relationships/hyperlink" Target="http://vsedvigateli.narod.ru/1/tep_dvig/dvig_vnesh_sg/par_dvig/par_dvi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yandsearch?text=%D0%BF%D0%B0%D1%80%D0%BE%D0%B2%D0%B0%D1%8F%20%D0%BC%D0%B0%D1%88%D0%B8%D0%BD%D0%B0&amp;stype=image&amp;lr=7&amp;noreask=1&amp;source=wiz" TargetMode="External"/><Relationship Id="rId4" Type="http://schemas.openxmlformats.org/officeDocument/2006/relationships/hyperlink" Target="http://ru.wikipedia.org/wiki/%CF%E0%F0%EE%E2%E0%FF_%EC%E0%F8%E8%ED%E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1400" y="152400"/>
            <a:ext cx="5562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Проект «паровая машина».</a:t>
            </a:r>
            <a:endParaRPr lang="ru-RU" sz="4000" i="1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5756275"/>
            <a:ext cx="3124200" cy="1101725"/>
          </a:xfrm>
        </p:spPr>
        <p:txBody>
          <a:bodyPr/>
          <a:lstStyle/>
          <a:p>
            <a:pPr eaLnBrk="1" hangingPunct="1"/>
            <a:r>
              <a:rPr lang="ru-RU" i="1" smtClean="0"/>
              <a:t>Выполнила ученица 8б класса Попова Кристина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524668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Паровая турбина по эскизу </a:t>
            </a:r>
            <a:r>
              <a:rPr lang="ru-RU" i="1" dirty="0" err="1" smtClean="0"/>
              <a:t>герона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44958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i="1" smtClean="0">
                <a:solidFill>
                  <a:srgbClr val="00B050"/>
                </a:solidFill>
              </a:rPr>
              <a:t>    </a:t>
            </a:r>
            <a:r>
              <a:rPr lang="ru-RU" sz="2200" smtClean="0">
                <a:solidFill>
                  <a:srgbClr val="00B050"/>
                </a:solidFill>
              </a:rPr>
              <a:t>Ещё </a:t>
            </a:r>
            <a:r>
              <a:rPr lang="ru-RU" sz="2200" b="1" smtClean="0">
                <a:solidFill>
                  <a:srgbClr val="00B050"/>
                </a:solidFill>
              </a:rPr>
              <a:t>в 130 г. до нашей эры греческий механик Герон изобрёл примитивную паровую турбину</a:t>
            </a:r>
            <a:r>
              <a:rPr lang="ru-RU" sz="2200" b="1" smtClean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sz="2200" b="1" smtClean="0">
                <a:solidFill>
                  <a:srgbClr val="00B050"/>
                </a:solidFill>
              </a:rPr>
              <a:t> </a:t>
            </a:r>
            <a:r>
              <a:rPr lang="ru-RU" sz="2200" smtClean="0">
                <a:solidFill>
                  <a:srgbClr val="00B050"/>
                </a:solidFill>
              </a:rPr>
              <a:t>Прибор представлял собой наглухо запаянный котёл, из которого были выведены две трубки. В котёл заливалась вода, и он ставился на огонь. Пар поступал по трубкам в шар и под давлением вырывался из сопел. Шар начинал вращаться. Это был прообраз реактивного двигателя</a:t>
            </a:r>
            <a:r>
              <a:rPr lang="en-US" sz="2200" smtClean="0">
                <a:solidFill>
                  <a:srgbClr val="00B050"/>
                </a:solidFill>
                <a:latin typeface="Cambria" pitchFamily="18" charset="0"/>
              </a:rPr>
              <a:t>.</a:t>
            </a:r>
            <a:r>
              <a:rPr lang="ru-RU" sz="2200" smtClean="0">
                <a:solidFill>
                  <a:srgbClr val="00B050"/>
                </a:solidFill>
                <a:latin typeface="Arial" charset="0"/>
              </a:rPr>
              <a:t>К</a:t>
            </a:r>
            <a:r>
              <a:rPr lang="ru-RU" sz="2200" smtClean="0">
                <a:solidFill>
                  <a:srgbClr val="00B050"/>
                </a:solidFill>
              </a:rPr>
              <a:t> его изобретению отнеслись, как к игрушке. Практического применения оно не нашло</a:t>
            </a:r>
            <a:r>
              <a:rPr lang="ru-RU" sz="2200" i="1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39975"/>
            <a:ext cx="3505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Исследовательская часть </a:t>
            </a:r>
            <a:endParaRPr lang="ru-RU" i="1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    Цель</a:t>
            </a:r>
            <a:r>
              <a:rPr lang="ru-RU" smtClean="0">
                <a:solidFill>
                  <a:srgbClr val="00B050"/>
                </a:solidFill>
              </a:rPr>
              <a:t> : изготовить модель работающую на пару по эскизу Герона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</a:t>
            </a:r>
            <a:r>
              <a:rPr lang="ru-RU" b="1" smtClean="0">
                <a:solidFill>
                  <a:srgbClr val="00B050"/>
                </a:solidFill>
              </a:rPr>
              <a:t>1 этап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Изучение литературы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    2 этап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Подготовка материала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    3 этап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Выполнение работы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    4 этап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Проведение эксперимента </a:t>
            </a:r>
          </a:p>
          <a:p>
            <a:pPr eaLnBrk="1" hangingPunct="1"/>
            <a:endParaRPr lang="ru-RU" smtClean="0">
              <a:solidFill>
                <a:srgbClr val="00B050"/>
              </a:solidFill>
            </a:endParaRPr>
          </a:p>
          <a:p>
            <a:pPr eaLnBrk="1" hangingPunct="1"/>
            <a:endParaRPr lang="ru-RU" smtClean="0">
              <a:solidFill>
                <a:srgbClr val="00B050"/>
              </a:solidFill>
            </a:endParaRPr>
          </a:p>
          <a:p>
            <a:pPr eaLnBrk="1" hangingPunct="1"/>
            <a:endParaRPr lang="ru-RU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/>
              <a:t>Использованные материалы и оборудования </a:t>
            </a:r>
            <a:endParaRPr lang="ru-RU" i="1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3886200" cy="4465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Металлическая банка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Паяльник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Припой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Трубка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Плоскогубцы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Сверло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Дрель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Picture 2" descr="I:\DCIM\100CANON\IMG_0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09800"/>
            <a:ext cx="46482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Проведение эксперимента </a:t>
            </a:r>
            <a:endParaRPr lang="ru-RU" i="1" dirty="0"/>
          </a:p>
        </p:txBody>
      </p:sp>
      <p:pic>
        <p:nvPicPr>
          <p:cNvPr id="18435" name="Picture 5" descr="P1250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3311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Ход работы</a:t>
            </a:r>
            <a:endParaRPr lang="ru-RU" i="1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703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B050"/>
                </a:solidFill>
              </a:rPr>
              <a:t>1 Поместить модель на нити к штативу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B050"/>
                </a:solidFill>
              </a:rPr>
              <a:t>2 Шприцом закачать через трубку воду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B050"/>
                </a:solidFill>
              </a:rPr>
              <a:t>3 Расположить под модель спиртовку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B050"/>
                </a:solidFill>
              </a:rPr>
              <a:t>4 По мере образования пара наблюдать вращение модели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Вывод</a:t>
            </a:r>
            <a:endParaRPr lang="ru-RU" i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72390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Используя металлическую банку, трубки и паяльник я построила простейший механизм , в котором энергия пара превращается в энергию движения 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Моя гипотеза подтвердилась , цель достигнута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Надеюсь , что в дальнейшем мои знания в области физики позволят построить более сложный механизм 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Интернет ресурсы </a:t>
            </a:r>
            <a:endParaRPr lang="ru-RU" i="1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http://vsedvigateli.narod.ru/1/tep_dvig/dvig_vnesh_sg/par_dvig/par_dvig.htm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http://dict.engly.ru/enc_tech/829/</a:t>
            </a:r>
            <a:r>
              <a:rPr lang="ru-RU" smtClean="0">
                <a:hlinkClick r:id="rId3"/>
              </a:rPr>
              <a:t>паровая</a:t>
            </a:r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http://ru.wikipedia.org/wiki/%CF%E0%F0%EE%E2%E0%FF_%EC%E0%F8%E8%ED%E0</a:t>
            </a:r>
            <a:endParaRPr lang="ru-RU" smtClean="0"/>
          </a:p>
          <a:p>
            <a:pPr eaLnBrk="1" hangingPunct="1"/>
            <a:r>
              <a:rPr lang="en-US" smtClean="0">
                <a:hlinkClick r:id="rId5"/>
              </a:rPr>
              <a:t>http://images.yandex.ru/yandsearch?text=%D0%BF%D0%B0%D1%80%D0%BE%D0%B2%D0%B0%D1%8F%20%D0%BC%D0%B0%D1%88%D0%B8%D0%BD%D0%B0&amp;stype=image&amp;lr=7&amp;noreask=1&amp;source=wiz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14400"/>
            <a:ext cx="81355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7625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74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/>
              <a:t>Почему я выбрала эту  тему ?</a:t>
            </a:r>
            <a:endParaRPr lang="ru-RU" i="1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  <a:latin typeface="Arial" charset="0"/>
              </a:rPr>
              <a:t>   Изучив двигатель внутреннего сгорания и прочитав статью об изобретении паровой турбины Герона я решила попробовать сконструировать подобный прибор , который бы вращался с помощью пара ,где внутренняя энергия пара превращается в механическую энергию.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  <a:latin typeface="Arial" charset="0"/>
              </a:rPr>
              <a:t>   Мое изобретение может служить пособием на уроках физики в 8 классе и для тех кого заинтересует данная тема 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7239000" cy="58372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Гипотеза</a:t>
            </a:r>
            <a:r>
              <a:rPr lang="ru-RU" smtClean="0">
                <a:solidFill>
                  <a:srgbClr val="00B050"/>
                </a:solidFill>
              </a:rPr>
              <a:t> : Возможно ли построить своими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руками простейший механизм , работающий   на пару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Цель работы </a:t>
            </a:r>
            <a:r>
              <a:rPr lang="ru-RU" smtClean="0">
                <a:solidFill>
                  <a:srgbClr val="00B050"/>
                </a:solidFill>
              </a:rPr>
              <a:t>: Сконструировать механизм способный двигаться на пару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Задачи исследования 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1) Изучить научную литературу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2) Сконструировать и построить простейший механизм , работающий на пару .</a:t>
            </a:r>
          </a:p>
          <a:p>
            <a:pPr eaLnBrk="1" hangingPunct="1"/>
            <a:endParaRPr lang="ru-RU" i="1" smtClean="0">
              <a:solidFill>
                <a:srgbClr val="00B050"/>
              </a:solidFill>
            </a:endParaRPr>
          </a:p>
          <a:p>
            <a:pPr eaLnBrk="1" hangingPunct="1"/>
            <a:endParaRPr lang="ru-RU" i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/>
              <a:t>Что такое паровая машина ?</a:t>
            </a:r>
            <a:endParaRPr lang="ru-RU" i="1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0B050"/>
                </a:solidFill>
              </a:rPr>
              <a:t>   Паровая машина-</a:t>
            </a:r>
            <a:r>
              <a:rPr lang="ru-RU" sz="2800" smtClean="0">
                <a:solidFill>
                  <a:srgbClr val="00B050"/>
                </a:solidFill>
              </a:rPr>
              <a:t> тепловой двигатель внешнего сгорания, преобразующий энергию нагретого пара в механическую работу возвратно-поступательного движения поршня, а затем во вращательное движение вала. В более широком смысле паровая машина — любой двигатель внешнего сгорания, который преобразовывает энергию пара в механическую работу</a:t>
            </a:r>
            <a:endParaRPr lang="ru-RU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382000" cy="898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Что мы знаем о паровой  машине?</a:t>
            </a:r>
            <a:endParaRPr lang="ru-RU" i="1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609725"/>
            <a:ext cx="66294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    Изобретение парового двигателя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Процесс изобретения парового двигателя, как это часто бывает в технике, растянулся чуть ли не на столетие, поэтому выбор даты для этого события достаточно условен. Впрочем, никем не отрицается, что прорыв, приведший к технологической революции, был осуществлен шотландцем Джеймсом Уаттом.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00B050"/>
                </a:solidFill>
              </a:rPr>
              <a:t> </a:t>
            </a:r>
          </a:p>
          <a:p>
            <a:pPr eaLnBrk="1" hangingPunct="1"/>
            <a:endParaRPr lang="ru-RU" i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/>
              <a:t>Принцип действия паровой машины </a:t>
            </a:r>
            <a:endParaRPr lang="ru-RU" i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Для привода паровой машины необходим паровой котёл. Расширяющийся пар давит на поршень или на лопатки паровой турбины, движение которых передаётся другим механическим частям. Одно из преимуществ двигателей внешнего сгорания в том, что из-за отделения котла от паровой машины можно использовать практически любой вид топлива — от кизяка до урана.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</a:t>
            </a: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>
                <a:solidFill>
                  <a:srgbClr val="00B050"/>
                </a:solidFill>
              </a:rPr>
              <a:t> 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Схема паровой машины</a:t>
            </a:r>
            <a:endParaRPr lang="ru-RU" i="1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30480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1 цилиндр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2 поршень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3 шток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4 ползун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5 станина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6 маховик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7 золотник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8 рычаг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9 шатун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10 коленчатый   вал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54197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953"/>
            <a:ext cx="7239000" cy="79424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    Виды паровых машин </a:t>
            </a:r>
            <a:endParaRPr lang="ru-RU" i="1" dirty="0"/>
          </a:p>
        </p:txBody>
      </p:sp>
      <p:pic>
        <p:nvPicPr>
          <p:cNvPr id="6" name="Содержимое 5" descr="Паровой мол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68" y="4038600"/>
            <a:ext cx="2743200" cy="15240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аровая машина на сахарной фабри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429" y="4953000"/>
            <a:ext cx="2692301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6" descr="300px-Горизонтальная_стационарная_паровая_маш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724400"/>
            <a:ext cx="3048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29000" y="2743200"/>
            <a:ext cx="1643063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j-lt"/>
              </a:rPr>
              <a:t>Паровая машина на старой сахарной фабрике. Куба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67000"/>
            <a:ext cx="16764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Паровой молот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2743200"/>
            <a:ext cx="1643063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Паровая машина для привода заводских трансмиссий. Конец XIX 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Нюрнберг</a:t>
            </a:r>
            <a:endParaRPr lang="ru-RU" sz="12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810000" y="1066800"/>
            <a:ext cx="762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295400" y="1066800"/>
            <a:ext cx="762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248400" y="1066800"/>
            <a:ext cx="762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Администратор\Рабочий стол\Проект _8 класс\Новая папка (2)\300px-Locomotora_de_vap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286148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Заголовок 1"/>
          <p:cNvPicPr>
            <a:picLocks noGrp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7696200" cy="1905000"/>
          </a:xfrm>
          <a:noFill/>
        </p:spPr>
      </p:pic>
      <p:sp>
        <p:nvSpPr>
          <p:cNvPr id="14341" name="Содержимое 2"/>
          <p:cNvSpPr>
            <a:spLocks/>
          </p:cNvSpPr>
          <p:nvPr/>
        </p:nvSpPr>
        <p:spPr bwMode="auto">
          <a:xfrm>
            <a:off x="107950" y="1600200"/>
            <a:ext cx="4387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400">
                <a:solidFill>
                  <a:srgbClr val="00B050"/>
                </a:solidFill>
              </a:rPr>
              <a:t>Пароход</a:t>
            </a:r>
          </a:p>
          <a:p>
            <a:pPr marL="547688" indent="-411163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400">
                <a:solidFill>
                  <a:srgbClr val="00B050"/>
                </a:solidFill>
              </a:rPr>
              <a:t>Сухопутные транспортные средства: </a:t>
            </a:r>
          </a:p>
          <a:p>
            <a:pPr marL="868363" lvl="1" indent="-282575">
              <a:spcBef>
                <a:spcPts val="500"/>
              </a:spcBef>
              <a:buClr>
                <a:srgbClr val="4E8542"/>
              </a:buClr>
              <a:buSzPct val="80000"/>
              <a:buFont typeface="Wingdings 2" pitchFamily="18" charset="2"/>
              <a:buChar char=""/>
            </a:pPr>
            <a:r>
              <a:rPr lang="ru-RU" sz="2500">
                <a:solidFill>
                  <a:srgbClr val="00B050"/>
                </a:solidFill>
              </a:rPr>
              <a:t>Паровой автомобиль</a:t>
            </a:r>
          </a:p>
          <a:p>
            <a:pPr marL="868363" lvl="1" indent="-282575">
              <a:spcBef>
                <a:spcPts val="500"/>
              </a:spcBef>
              <a:buClr>
                <a:srgbClr val="4E8542"/>
              </a:buClr>
              <a:buSzPct val="80000"/>
              <a:buFont typeface="Wingdings 2" pitchFamily="18" charset="2"/>
              <a:buChar char=""/>
            </a:pPr>
            <a:r>
              <a:rPr lang="ru-RU" sz="2500">
                <a:solidFill>
                  <a:srgbClr val="00B050"/>
                </a:solidFill>
              </a:rPr>
              <a:t>Паровоз</a:t>
            </a:r>
          </a:p>
          <a:p>
            <a:pPr marL="868363" lvl="1" indent="-282575">
              <a:spcBef>
                <a:spcPts val="500"/>
              </a:spcBef>
              <a:buClr>
                <a:srgbClr val="4E8542"/>
              </a:buClr>
              <a:buSzPct val="80000"/>
              <a:buFont typeface="Wingdings 2" pitchFamily="18" charset="2"/>
              <a:buChar char=""/>
            </a:pPr>
            <a:r>
              <a:rPr lang="ru-RU" sz="2500">
                <a:solidFill>
                  <a:srgbClr val="00B050"/>
                </a:solidFill>
              </a:rPr>
              <a:t>Локомобиль</a:t>
            </a:r>
          </a:p>
          <a:p>
            <a:pPr marL="868363" lvl="1" indent="-282575">
              <a:spcBef>
                <a:spcPts val="500"/>
              </a:spcBef>
              <a:buClr>
                <a:srgbClr val="4E8542"/>
              </a:buClr>
              <a:buSzPct val="80000"/>
              <a:buFont typeface="Wingdings 2" pitchFamily="18" charset="2"/>
              <a:buChar char=""/>
            </a:pPr>
            <a:r>
              <a:rPr lang="ru-RU" sz="2500">
                <a:solidFill>
                  <a:srgbClr val="00B050"/>
                </a:solidFill>
              </a:rPr>
              <a:t>Паровой трактор</a:t>
            </a:r>
          </a:p>
          <a:p>
            <a:pPr marL="868363" lvl="1" indent="-282575">
              <a:spcBef>
                <a:spcPts val="500"/>
              </a:spcBef>
              <a:buClr>
                <a:srgbClr val="4E8542"/>
              </a:buClr>
              <a:buSzPct val="80000"/>
              <a:buFont typeface="Wingdings 2" pitchFamily="18" charset="2"/>
              <a:buChar char=""/>
            </a:pPr>
            <a:r>
              <a:rPr lang="ru-RU" sz="2500">
                <a:solidFill>
                  <a:srgbClr val="00B050"/>
                </a:solidFill>
              </a:rPr>
              <a:t>Паровой экскаватор </a:t>
            </a:r>
          </a:p>
          <a:p>
            <a:pPr marL="547688" indent="-411163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400">
                <a:solidFill>
                  <a:srgbClr val="00B050"/>
                </a:solidFill>
              </a:rPr>
              <a:t>Паровой самолёт.</a:t>
            </a:r>
          </a:p>
          <a:p>
            <a:pPr marL="547688" indent="-411163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400"/>
          </a:p>
        </p:txBody>
      </p:sp>
      <p:pic>
        <p:nvPicPr>
          <p:cNvPr id="9" name="Содержимое 3" descr="i_006.pn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290" y="4724400"/>
            <a:ext cx="3214710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Выноска со стрелкой вверх 11"/>
          <p:cNvSpPr/>
          <p:nvPr/>
        </p:nvSpPr>
        <p:spPr>
          <a:xfrm>
            <a:off x="4114800" y="4038600"/>
            <a:ext cx="1557338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Паровоз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657600" y="5105400"/>
            <a:ext cx="1928813" cy="15716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Паровой автомобиль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AWJJH2MPE6E2-1585558818-367</_dlc_DocId>
    <_dlc_DocIdUrl xmlns="4a252ca3-5a62-4c1c-90a6-29f4710e47f8">
      <Url>http://xn--44-6kcadhwnl3cfdx.xn--p1ai/Kostroma_EDU/kos-sch-29/_layouts/15/DocIdRedir.aspx?ID=AWJJH2MPE6E2-1585558818-367</Url>
      <Description>AWJJH2MPE6E2-1585558818-367</Description>
    </_dlc_DocIdUrl>
  </documentManagement>
</p:properties>
</file>

<file path=customXml/itemProps1.xml><?xml version="1.0" encoding="utf-8"?>
<ds:datastoreItem xmlns:ds="http://schemas.openxmlformats.org/officeDocument/2006/customXml" ds:itemID="{522021DE-37D6-461C-959B-BB861F8A9D09}"/>
</file>

<file path=customXml/itemProps2.xml><?xml version="1.0" encoding="utf-8"?>
<ds:datastoreItem xmlns:ds="http://schemas.openxmlformats.org/officeDocument/2006/customXml" ds:itemID="{75D846C3-5303-421D-B4C7-9E1042C33851}"/>
</file>

<file path=customXml/itemProps3.xml><?xml version="1.0" encoding="utf-8"?>
<ds:datastoreItem xmlns:ds="http://schemas.openxmlformats.org/officeDocument/2006/customXml" ds:itemID="{13D20683-356F-4C2F-81D5-FE8CEC953C05}"/>
</file>

<file path=customXml/itemProps4.xml><?xml version="1.0" encoding="utf-8"?>
<ds:datastoreItem xmlns:ds="http://schemas.openxmlformats.org/officeDocument/2006/customXml" ds:itemID="{C2E94584-5814-413D-8657-E97C29FF74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591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Constantia</vt:lpstr>
      <vt:lpstr>Arial</vt:lpstr>
      <vt:lpstr>Wingdings 2</vt:lpstr>
      <vt:lpstr>Wingdings</vt:lpstr>
      <vt:lpstr>Calibri</vt:lpstr>
      <vt:lpstr>Rockwell</vt:lpstr>
      <vt:lpstr>Cambria</vt:lpstr>
      <vt:lpstr>Изящная</vt:lpstr>
      <vt:lpstr>Проект «паровая машина».</vt:lpstr>
      <vt:lpstr>Почему я выбрала эту  тему ?</vt:lpstr>
      <vt:lpstr>Слайд 3</vt:lpstr>
      <vt:lpstr>Что такое паровая машина ?</vt:lpstr>
      <vt:lpstr>  Что мы знаем о паровой  машине?</vt:lpstr>
      <vt:lpstr>Принцип действия паровой машины </vt:lpstr>
      <vt:lpstr>Схема паровой машины</vt:lpstr>
      <vt:lpstr>       Виды паровых машин </vt:lpstr>
      <vt:lpstr>Слайд 9</vt:lpstr>
      <vt:lpstr>Паровая турбина по эскизу герона </vt:lpstr>
      <vt:lpstr>Исследовательская часть </vt:lpstr>
      <vt:lpstr>Использованные материалы и оборудования </vt:lpstr>
      <vt:lpstr>Проведение эксперимента </vt:lpstr>
      <vt:lpstr>Ход работы</vt:lpstr>
      <vt:lpstr>Вывод</vt:lpstr>
      <vt:lpstr>Интернет ресурсы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Паровая машина</dc:title>
  <dc:creator>Кристина</dc:creator>
  <cp:lastModifiedBy>Лариса</cp:lastModifiedBy>
  <cp:revision>44</cp:revision>
  <dcterms:created xsi:type="dcterms:W3CDTF">2014-01-08T14:52:18Z</dcterms:created>
  <dcterms:modified xsi:type="dcterms:W3CDTF">2015-05-19T01:13:32Z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50a83849-eb80-4f03-9b88-bf26588aeb71</vt:lpwstr>
  </property>
</Properties>
</file>