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76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8" d="100"/>
          <a:sy n="38" d="100"/>
        </p:scale>
        <p:origin x="-1446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251D4-9BD6-48BE-93AA-2D1C0679460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0870E-3DAE-4B41-AD05-E9035822AA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136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35DDD-0754-4DC1-8575-F9ED8D270A1B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114EE-7623-4F08-8071-ADA25499C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90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114EE-7623-4F08-8071-ADA25499C6D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6600" b="0" dirty="0" smtClean="0"/>
              <a:t>Волшебная сила соли.</a:t>
            </a:r>
            <a:br>
              <a:rPr lang="ru-RU" sz="6600" b="0" dirty="0" smtClean="0"/>
            </a:br>
            <a:endParaRPr lang="ru-RU" sz="66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i="1" dirty="0" smtClean="0"/>
              <a:t>Выполнила ученица 4а класса</a:t>
            </a:r>
          </a:p>
          <a:p>
            <a:pPr algn="ctr"/>
            <a:r>
              <a:rPr lang="ru-RU" sz="2000" i="1" dirty="0" smtClean="0"/>
              <a:t>Агафонова Юлия</a:t>
            </a:r>
            <a:endParaRPr lang="ru-RU" sz="2000" i="1" dirty="0"/>
          </a:p>
        </p:txBody>
      </p:sp>
      <p:pic>
        <p:nvPicPr>
          <p:cNvPr id="4" name="Рисунок 3" descr="79_60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2264" y="1857364"/>
            <a:ext cx="2571736" cy="1357322"/>
          </a:xfrm>
          <a:prstGeom prst="rect">
            <a:avLst/>
          </a:prstGeom>
        </p:spPr>
      </p:pic>
      <p:pic>
        <p:nvPicPr>
          <p:cNvPr id="5" name="Рисунок 4" descr="74046912_be5010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57562"/>
            <a:ext cx="2571767" cy="218122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Слово соль связано с </a:t>
            </a:r>
            <a:r>
              <a:rPr lang="ru-RU" sz="2800" b="1" dirty="0" err="1" smtClean="0"/>
              <a:t>Солнцем.Старинное</a:t>
            </a:r>
            <a:r>
              <a:rPr lang="ru-RU" sz="2800" b="1" dirty="0" smtClean="0"/>
              <a:t>  славянское название  </a:t>
            </a:r>
            <a:r>
              <a:rPr lang="ru-RU" sz="2800" b="1" dirty="0" err="1" smtClean="0"/>
              <a:t>Солнца-Солонь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pic>
        <p:nvPicPr>
          <p:cNvPr id="5" name="Рисунок 4" descr="3d7ae4ab598415a2a396c6e258dda5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688" y="1571612"/>
            <a:ext cx="8572592" cy="5032648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В современном мире соль используется не только в пище, но быту в разных отраслях.</a:t>
            </a:r>
          </a:p>
          <a:p>
            <a:pPr>
              <a:buNone/>
            </a:pPr>
            <a:r>
              <a:rPr lang="ru-RU" sz="2800" b="1" dirty="0" smtClean="0"/>
              <a:t>Мной были проведены опыты с солью. </a:t>
            </a:r>
            <a:endParaRPr lang="ru-RU" sz="2800" b="1" dirty="0"/>
          </a:p>
        </p:txBody>
      </p:sp>
      <p:pic>
        <p:nvPicPr>
          <p:cNvPr id="5" name="Рисунок 4" descr="79_60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4500" y="2786058"/>
            <a:ext cx="5715000" cy="35004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Соль не исчезает ,а только растворяется в воде</a:t>
            </a:r>
          </a:p>
          <a:p>
            <a:pPr>
              <a:buNone/>
            </a:pPr>
            <a:endParaRPr lang="ru-RU" sz="2800" b="1" dirty="0"/>
          </a:p>
        </p:txBody>
      </p:sp>
      <p:pic>
        <p:nvPicPr>
          <p:cNvPr id="8" name="Рисунок 7" descr="DSC0032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00142"/>
            <a:ext cx="9144000" cy="594359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DSC00325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7513" y="274638"/>
            <a:ext cx="5174074" cy="4572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DSC00326.JPG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76427">
            <a:off x="0" y="1643050"/>
            <a:ext cx="4357686" cy="4714908"/>
          </a:xfrm>
        </p:spPr>
      </p:pic>
      <p:pic>
        <p:nvPicPr>
          <p:cNvPr id="6" name="Рисунок 5" descr="DSC00327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8022">
            <a:off x="4681043" y="1281597"/>
            <a:ext cx="4214842" cy="509670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Соль делает воду более </a:t>
            </a:r>
            <a:r>
              <a:rPr lang="ru-RU" sz="2800" b="1" dirty="0" err="1" smtClean="0"/>
              <a:t>плотной,позволяет</a:t>
            </a:r>
            <a:r>
              <a:rPr lang="ru-RU" sz="2800" b="1" dirty="0" smtClean="0"/>
              <a:t> находится предметам на поверхности воды</a:t>
            </a:r>
          </a:p>
          <a:p>
            <a:pPr>
              <a:buNone/>
            </a:pPr>
            <a:endParaRPr lang="ru-RU" sz="2800" b="1" dirty="0"/>
          </a:p>
        </p:txBody>
      </p:sp>
      <p:pic>
        <p:nvPicPr>
          <p:cNvPr id="5" name="Рисунок 4" descr="DSC0049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357430"/>
            <a:ext cx="4429124" cy="4500570"/>
          </a:xfrm>
          <a:prstGeom prst="rect">
            <a:avLst/>
          </a:prstGeom>
        </p:spPr>
      </p:pic>
      <p:pic>
        <p:nvPicPr>
          <p:cNvPr id="6" name="Рисунок 5" descr="DSC0049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124" y="2357430"/>
            <a:ext cx="4714876" cy="450057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Соль помогает дольше сохранить продукты свежими</a:t>
            </a:r>
            <a:endParaRPr lang="ru-RU" sz="2800" b="1" dirty="0"/>
          </a:p>
        </p:txBody>
      </p:sp>
      <p:pic>
        <p:nvPicPr>
          <p:cNvPr id="5" name="Рисунок 4" descr="DSC0031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844" y="1285860"/>
            <a:ext cx="4214842" cy="5572140"/>
          </a:xfrm>
          <a:prstGeom prst="rect">
            <a:avLst/>
          </a:prstGeom>
        </p:spPr>
      </p:pic>
      <p:pic>
        <p:nvPicPr>
          <p:cNvPr id="6" name="Рисунок 5" descr="DSC0032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124" y="1285860"/>
            <a:ext cx="4572032" cy="557214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 помощью соли можно мыть посуду</a:t>
            </a:r>
          </a:p>
        </p:txBody>
      </p:sp>
      <p:pic>
        <p:nvPicPr>
          <p:cNvPr id="5" name="Рисунок 4" descr="DSC00328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57232"/>
            <a:ext cx="4643438" cy="5357850"/>
          </a:xfrm>
          <a:prstGeom prst="rect">
            <a:avLst/>
          </a:prstGeom>
        </p:spPr>
      </p:pic>
      <p:pic>
        <p:nvPicPr>
          <p:cNvPr id="6" name="Рисунок 5" descr="DSC0032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4876" y="857232"/>
            <a:ext cx="4429124" cy="53578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Соленая вода дольше не замерзает</a:t>
            </a:r>
            <a:endParaRPr lang="ru-RU" sz="2800" b="1" dirty="0"/>
          </a:p>
        </p:txBody>
      </p:sp>
      <p:pic>
        <p:nvPicPr>
          <p:cNvPr id="5" name="Рисунок 4" descr="DSC0049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214422"/>
            <a:ext cx="4500562" cy="5214950"/>
          </a:xfrm>
          <a:prstGeom prst="rect">
            <a:avLst/>
          </a:prstGeom>
        </p:spPr>
      </p:pic>
      <p:pic>
        <p:nvPicPr>
          <p:cNvPr id="6" name="Рисунок 5" descr="DSC0049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6314" y="1285860"/>
            <a:ext cx="4357686" cy="514353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/>
              <a:t>Без соли  4 мин.                       с солью 3 мин.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Соленая вода быстрее закипает</a:t>
            </a:r>
            <a:endParaRPr lang="ru-RU" sz="2800" b="1" dirty="0"/>
          </a:p>
        </p:txBody>
      </p:sp>
      <p:pic>
        <p:nvPicPr>
          <p:cNvPr id="5" name="Рисунок 4" descr="DSC0050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5794"/>
            <a:ext cx="4500562" cy="4071966"/>
          </a:xfrm>
          <a:prstGeom prst="rect">
            <a:avLst/>
          </a:prstGeom>
        </p:spPr>
      </p:pic>
      <p:pic>
        <p:nvPicPr>
          <p:cNvPr id="6" name="Рисунок 5" descr="DSC0050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785794"/>
            <a:ext cx="4572000" cy="414340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411543"/>
          </a:xfrm>
        </p:spPr>
        <p:txBody>
          <a:bodyPr numCol="1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Где используется соль</a:t>
            </a:r>
            <a:r>
              <a:rPr lang="en-US" b="1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Какое значение соли в нашей жизни</a:t>
            </a:r>
            <a:r>
              <a:rPr lang="en-US" b="1" dirty="0" smtClean="0"/>
              <a:t>?</a:t>
            </a: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В чем волшебная сила соли</a:t>
            </a:r>
            <a:r>
              <a:rPr lang="en-US" b="1" dirty="0" smtClean="0"/>
              <a:t>?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/>
              <a:t>Вопросы</a:t>
            </a:r>
            <a:r>
              <a:rPr lang="en-US" i="1" dirty="0" smtClean="0"/>
              <a:t>:</a:t>
            </a:r>
            <a:endParaRPr lang="ru-RU" i="1" dirty="0"/>
          </a:p>
        </p:txBody>
      </p:sp>
      <p:pic>
        <p:nvPicPr>
          <p:cNvPr id="4" name="Рисунок 3" descr="49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248" y="3571876"/>
            <a:ext cx="4857752" cy="328612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Пары соли положительно влияют на </a:t>
            </a:r>
            <a:r>
              <a:rPr lang="ru-RU" sz="2800" b="1" dirty="0" err="1" smtClean="0"/>
              <a:t>бронхо</a:t>
            </a:r>
            <a:r>
              <a:rPr lang="ru-RU" sz="2800" b="1" dirty="0" smtClean="0"/>
              <a:t> - легочную </a:t>
            </a:r>
            <a:r>
              <a:rPr lang="ru-RU" sz="2800" b="1" dirty="0" err="1" smtClean="0"/>
              <a:t>систему;растворы</a:t>
            </a:r>
            <a:r>
              <a:rPr lang="ru-RU" sz="2800" b="1" dirty="0" smtClean="0"/>
              <a:t> соли используются для полоскания </a:t>
            </a:r>
            <a:r>
              <a:rPr lang="ru-RU" sz="2800" b="1" dirty="0" err="1" smtClean="0"/>
              <a:t>рта,горла</a:t>
            </a:r>
            <a:r>
              <a:rPr lang="ru-RU" sz="2800" b="1" dirty="0" smtClean="0"/>
              <a:t> и промывания носа.</a:t>
            </a:r>
          </a:p>
          <a:p>
            <a:pPr>
              <a:buNone/>
            </a:pPr>
            <a:r>
              <a:rPr lang="ru-RU" sz="2800" b="1" dirty="0" smtClean="0"/>
              <a:t>Раскаленная на сковородке соль используется для прогревания.</a:t>
            </a:r>
          </a:p>
          <a:p>
            <a:pPr>
              <a:buNone/>
            </a:pPr>
            <a:r>
              <a:rPr lang="ru-RU" sz="2800" b="1" dirty="0" err="1" smtClean="0"/>
              <a:t>Повязки,пропитанные</a:t>
            </a:r>
            <a:r>
              <a:rPr lang="ru-RU" sz="2800" b="1" dirty="0" smtClean="0"/>
              <a:t> раствором </a:t>
            </a:r>
            <a:r>
              <a:rPr lang="ru-RU" sz="2800" b="1" dirty="0" err="1" smtClean="0"/>
              <a:t>соли,используются</a:t>
            </a:r>
            <a:r>
              <a:rPr lang="ru-RU" sz="2800" b="1" dirty="0" smtClean="0"/>
              <a:t> при травмах для уменьшения отёков.</a:t>
            </a:r>
          </a:p>
          <a:p>
            <a:pPr>
              <a:buNone/>
            </a:pPr>
            <a:endParaRPr lang="ru-RU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Таким </a:t>
            </a:r>
            <a:r>
              <a:rPr lang="ru-RU" sz="2800" b="1" dirty="0" err="1" smtClean="0"/>
              <a:t>образом,на</a:t>
            </a:r>
            <a:r>
              <a:rPr lang="ru-RU" sz="2800" b="1" dirty="0" smtClean="0"/>
              <a:t> основе наших опытов и наблюдений мы смогли </a:t>
            </a:r>
            <a:r>
              <a:rPr lang="ru-RU" sz="2800" b="1" dirty="0" err="1" smtClean="0"/>
              <a:t>доказать,что</a:t>
            </a:r>
            <a:r>
              <a:rPr lang="ru-RU" sz="2800" b="1" dirty="0" smtClean="0"/>
              <a:t> соль используется не только для приготовления </a:t>
            </a:r>
            <a:r>
              <a:rPr lang="ru-RU" sz="2800" b="1" dirty="0" err="1" smtClean="0"/>
              <a:t>пищи,но</a:t>
            </a:r>
            <a:r>
              <a:rPr lang="ru-RU" sz="2800" b="1" dirty="0" smtClean="0"/>
              <a:t> и для многих других полезных дел.</a:t>
            </a:r>
            <a:endParaRPr lang="ru-RU" sz="2800" b="1" dirty="0"/>
          </a:p>
        </p:txBody>
      </p:sp>
      <p:pic>
        <p:nvPicPr>
          <p:cNvPr id="5" name="Рисунок 4" descr="070903204952-larg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241215">
            <a:off x="142844" y="2714620"/>
            <a:ext cx="4143404" cy="4143380"/>
          </a:xfrm>
          <a:prstGeom prst="rect">
            <a:avLst/>
          </a:prstGeom>
        </p:spPr>
      </p:pic>
      <p:pic>
        <p:nvPicPr>
          <p:cNvPr id="6" name="Рисунок 5" descr="640_177630012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236421">
            <a:off x="4857752" y="2714620"/>
            <a:ext cx="4286248" cy="414338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285728"/>
            <a:ext cx="8143932" cy="53578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/>
              <a:t>Соль является жизненно важным веществом для человека ; соль помогает в лечении многих заболеваний ; помогает воде быстрее закипеть ; помогает бороться с гололёдом ; с помощью соли можно удалить пятна от нагара , кофе , а также использовать соль как чистящее </a:t>
            </a:r>
            <a:r>
              <a:rPr lang="ru-RU" sz="2800" b="1" dirty="0" err="1" smtClean="0"/>
              <a:t>средство.Соль-замечательный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консервант,так</a:t>
            </a:r>
            <a:r>
              <a:rPr lang="ru-RU" sz="2800" b="1" dirty="0" smtClean="0"/>
              <a:t> что большая часть продовольственных </a:t>
            </a:r>
            <a:r>
              <a:rPr lang="ru-RU" sz="2800" b="1" dirty="0" err="1" smtClean="0"/>
              <a:t>запасов,как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мясных,так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овощных,готовятся</a:t>
            </a:r>
            <a:r>
              <a:rPr lang="ru-RU" sz="2800" b="1" dirty="0" smtClean="0"/>
              <a:t> с применением </a:t>
            </a:r>
            <a:r>
              <a:rPr lang="ru-RU" sz="2800" b="1" dirty="0" err="1" smtClean="0"/>
              <a:t>соли.Из</a:t>
            </a:r>
            <a:r>
              <a:rPr lang="ru-RU" sz="2800" b="1" dirty="0" smtClean="0"/>
              <a:t> соли приготовляется много необходимых </a:t>
            </a:r>
            <a:r>
              <a:rPr lang="ru-RU" sz="2800" b="1" dirty="0" err="1" smtClean="0"/>
              <a:t>лекарств.Вот</a:t>
            </a:r>
            <a:r>
              <a:rPr lang="ru-RU" sz="2800" b="1" dirty="0" smtClean="0"/>
              <a:t> такая у нас соль-волшебница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Изучить удивительные свойства обычной соли.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Цель</a:t>
            </a:r>
            <a:r>
              <a:rPr lang="en-US" i="1" dirty="0" smtClean="0"/>
              <a:t>:</a:t>
            </a:r>
            <a:endParaRPr lang="ru-RU" i="1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3071810"/>
            <a:ext cx="4572032" cy="250032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ru-RU" b="1" dirty="0" smtClean="0"/>
              <a:t>Изучить исторические сведения о соли.</a:t>
            </a:r>
          </a:p>
          <a:p>
            <a:pPr marL="624078" indent="-514350">
              <a:buFont typeface="+mj-lt"/>
              <a:buAutoNum type="arabicPeriod"/>
            </a:pPr>
            <a:r>
              <a:rPr lang="ru-RU" b="1" dirty="0" smtClean="0"/>
              <a:t>Выявить значение соли в жизни человека.</a:t>
            </a:r>
          </a:p>
          <a:p>
            <a:pPr marL="624078" indent="-514350">
              <a:buFont typeface="+mj-lt"/>
              <a:buAutoNum type="arabicPeriod"/>
            </a:pPr>
            <a:r>
              <a:rPr lang="ru-RU" b="1" dirty="0" smtClean="0"/>
              <a:t>Провести опыты с солью.</a:t>
            </a:r>
          </a:p>
          <a:p>
            <a:pPr marL="624078" indent="-514350">
              <a:buFont typeface="+mj-lt"/>
              <a:buAutoNum type="arabicPeriod"/>
            </a:pPr>
            <a:r>
              <a:rPr lang="ru-RU" b="1" dirty="0" smtClean="0"/>
              <a:t>Анализ полученных результатов  и сделать вывод.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План</a:t>
            </a:r>
            <a:r>
              <a:rPr lang="en-US" i="1" dirty="0" smtClean="0"/>
              <a:t>:</a:t>
            </a:r>
            <a:endParaRPr lang="ru-RU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Соль , вода ,фотоаппарат ,опыты с солью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Средства</a:t>
            </a:r>
            <a:r>
              <a:rPr lang="en-US" i="1" dirty="0" smtClean="0"/>
              <a:t>:</a:t>
            </a:r>
            <a:endParaRPr lang="ru-RU" i="1" dirty="0"/>
          </a:p>
        </p:txBody>
      </p:sp>
      <p:pic>
        <p:nvPicPr>
          <p:cNvPr id="4" name="Рисунок 3" descr="1df4a5c3e45160f7a5bf0f731e632667_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48145">
            <a:off x="1714480" y="2285992"/>
            <a:ext cx="6572272" cy="392909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SC0049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64912">
            <a:off x="3571868" y="2428868"/>
            <a:ext cx="5143500" cy="378619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Соль используется не только для приготовления пищи, но и в других целях.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 smtClean="0">
                <a:effectLst/>
              </a:rPr>
              <a:t>Гипотеза</a:t>
            </a:r>
            <a:r>
              <a:rPr lang="en-US" b="0" i="1" dirty="0" smtClean="0">
                <a:effectLst/>
              </a:rPr>
              <a:t>:</a:t>
            </a:r>
            <a:endParaRPr lang="ru-RU" b="0" i="1" dirty="0"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Соль есть в каждом доме , но не все свойства соли мы знаем.</a:t>
            </a:r>
            <a:endParaRPr lang="ru-RU" sz="2800" b="1" dirty="0"/>
          </a:p>
        </p:txBody>
      </p:sp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500174"/>
            <a:ext cx="7000924" cy="4714908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/>
              <a:t>Соль - древнейший усилитель вкуса , который к тому же снабжает нас необходимым для организма </a:t>
            </a:r>
            <a:r>
              <a:rPr lang="ru-RU" sz="2800" b="1" dirty="0" err="1" smtClean="0"/>
              <a:t>натрием.Чистая</a:t>
            </a:r>
            <a:r>
              <a:rPr lang="ru-RU" sz="2800" b="1" dirty="0" smtClean="0"/>
              <a:t> поваренная соль или хлорид </a:t>
            </a:r>
            <a:r>
              <a:rPr lang="ru-RU" sz="2800" b="1" dirty="0" err="1" smtClean="0"/>
              <a:t>натрия-бесцветная</a:t>
            </a:r>
            <a:r>
              <a:rPr lang="ru-RU" sz="2800" b="1" dirty="0" smtClean="0"/>
              <a:t> негигроскопическое кристаллическое </a:t>
            </a:r>
            <a:r>
              <a:rPr lang="ru-RU" sz="2800" b="1" dirty="0" err="1" smtClean="0"/>
              <a:t>вещество,растворимое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воде.Соль-единственное</a:t>
            </a:r>
            <a:r>
              <a:rPr lang="ru-RU" sz="2800" b="1" dirty="0" smtClean="0"/>
              <a:t> минеральное </a:t>
            </a:r>
            <a:r>
              <a:rPr lang="ru-RU" sz="2800" b="1" dirty="0" err="1" smtClean="0"/>
              <a:t>вещество,которое</a:t>
            </a:r>
            <a:r>
              <a:rPr lang="ru-RU" sz="2800" b="1" dirty="0" smtClean="0"/>
              <a:t> человек ест в чистом </a:t>
            </a:r>
            <a:r>
              <a:rPr lang="ru-RU" sz="2800" b="1" dirty="0" err="1" smtClean="0"/>
              <a:t>виде,и</a:t>
            </a:r>
            <a:r>
              <a:rPr lang="ru-RU" sz="2800" b="1" dirty="0" smtClean="0"/>
              <a:t> которое ничем нельзя заменить.</a:t>
            </a:r>
            <a:endParaRPr lang="ru-RU" sz="2800" b="1" dirty="0"/>
          </a:p>
        </p:txBody>
      </p:sp>
      <p:pic>
        <p:nvPicPr>
          <p:cNvPr id="5" name="Рисунок 4" descr="RTEc6V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4572008"/>
            <a:ext cx="6096000" cy="228599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pPr>
              <a:buNone/>
            </a:pPr>
            <a:r>
              <a:rPr lang="ru-RU" sz="2800" b="1" dirty="0" smtClean="0"/>
              <a:t>Раньше соль была предметом </a:t>
            </a:r>
            <a:r>
              <a:rPr lang="ru-RU" sz="2800" b="1" dirty="0" err="1" smtClean="0"/>
              <a:t>роскоши.Ей</a:t>
            </a:r>
            <a:r>
              <a:rPr lang="ru-RU" sz="2800" b="1" dirty="0" smtClean="0"/>
              <a:t> приписывали магические </a:t>
            </a:r>
            <a:r>
              <a:rPr lang="ru-RU" sz="2800" b="1" dirty="0" err="1" smtClean="0"/>
              <a:t>свойства-она</a:t>
            </a:r>
            <a:r>
              <a:rPr lang="ru-RU" sz="2800" b="1" dirty="0" smtClean="0"/>
              <a:t> была </a:t>
            </a:r>
            <a:r>
              <a:rPr lang="ru-RU" sz="2800" b="1" dirty="0" err="1" smtClean="0"/>
              <a:t>дорогой.Хлебом</a:t>
            </a:r>
            <a:r>
              <a:rPr lang="ru-RU" sz="2800" b="1" dirty="0" smtClean="0"/>
              <a:t> и солью </a:t>
            </a:r>
            <a:r>
              <a:rPr lang="ru-RU" sz="2800" b="1" dirty="0" err="1" smtClean="0"/>
              <a:t>встречали,и</a:t>
            </a:r>
            <a:r>
              <a:rPr lang="ru-RU" sz="2800" b="1" dirty="0" smtClean="0"/>
              <a:t> до сих пор эта традиция существует на </a:t>
            </a:r>
            <a:r>
              <a:rPr lang="ru-RU" sz="2800" b="1" dirty="0" err="1" smtClean="0"/>
              <a:t>Руси.Соль</a:t>
            </a:r>
            <a:r>
              <a:rPr lang="ru-RU" sz="2800" b="1" dirty="0" smtClean="0"/>
              <a:t> считалась оберегом способным защитить человека от вражеских сил.</a:t>
            </a:r>
            <a:endParaRPr lang="ru-RU" sz="2800" b="1" dirty="0"/>
          </a:p>
        </p:txBody>
      </p:sp>
      <p:pic>
        <p:nvPicPr>
          <p:cNvPr id="5" name="Рисунок 4" descr="h_so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538" y="3214686"/>
            <a:ext cx="3786214" cy="364331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AWJJH2MPE6E2-1585558818-379</_dlc_DocId>
    <_dlc_DocIdUrl xmlns="4a252ca3-5a62-4c1c-90a6-29f4710e47f8">
      <Url>http://xn--44-6kcadhwnl3cfdx.xn--p1ai/Kostroma_EDU/kos-sch-29/_layouts/15/DocIdRedir.aspx?ID=AWJJH2MPE6E2-1585558818-379</Url>
      <Description>AWJJH2MPE6E2-1585558818-379</Description>
    </_dlc_DocIdUrl>
  </documentManagement>
</p:properties>
</file>

<file path=customXml/itemProps1.xml><?xml version="1.0" encoding="utf-8"?>
<ds:datastoreItem xmlns:ds="http://schemas.openxmlformats.org/officeDocument/2006/customXml" ds:itemID="{23AD0052-21D9-4B8F-AE9C-F74C95AF7410}"/>
</file>

<file path=customXml/itemProps2.xml><?xml version="1.0" encoding="utf-8"?>
<ds:datastoreItem xmlns:ds="http://schemas.openxmlformats.org/officeDocument/2006/customXml" ds:itemID="{A302A237-3701-4FA9-B04D-F5207FDF3659}"/>
</file>

<file path=customXml/itemProps3.xml><?xml version="1.0" encoding="utf-8"?>
<ds:datastoreItem xmlns:ds="http://schemas.openxmlformats.org/officeDocument/2006/customXml" ds:itemID="{3405D701-79F6-42F5-A0BC-C89C35473D12}"/>
</file>

<file path=customXml/itemProps4.xml><?xml version="1.0" encoding="utf-8"?>
<ds:datastoreItem xmlns:ds="http://schemas.openxmlformats.org/officeDocument/2006/customXml" ds:itemID="{1FD349AC-F16B-4D7D-B097-C0A9045D1AD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</TotalTime>
  <Words>380</Words>
  <Application>Microsoft Office PowerPoint</Application>
  <PresentationFormat>Экран (4:3)</PresentationFormat>
  <Paragraphs>37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Волшебная сила соли. </vt:lpstr>
      <vt:lpstr>Вопросы:</vt:lpstr>
      <vt:lpstr>Цель:</vt:lpstr>
      <vt:lpstr>План:</vt:lpstr>
      <vt:lpstr>Средства:</vt:lpstr>
      <vt:lpstr>Гипотеза: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Без соли  4 мин.                       с солью 3 мин.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27</cp:revision>
  <dcterms:created xsi:type="dcterms:W3CDTF">2013-10-11T15:42:27Z</dcterms:created>
  <dcterms:modified xsi:type="dcterms:W3CDTF">2015-05-19T06:37:23Z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0e13537f-e54f-4b35-a495-9ef768c2a76b</vt:lpwstr>
  </property>
</Properties>
</file>