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6.xml" ContentType="application/vnd.openxmlformats-officedocument.theme+xml"/>
  <Override PartName="/ppt/diagrams/layout1.xml" ContentType="application/vnd.openxmlformats-officedocument.drawingml.diagram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</p:sldMasterIdLst>
  <p:notesMasterIdLst>
    <p:notesMasterId r:id="rId21"/>
  </p:notesMasterIdLst>
  <p:handoutMasterIdLst>
    <p:handoutMasterId r:id="rId22"/>
  </p:handoutMasterIdLst>
  <p:sldIdLst>
    <p:sldId id="381" r:id="rId5"/>
    <p:sldId id="382" r:id="rId6"/>
    <p:sldId id="359" r:id="rId7"/>
    <p:sldId id="360" r:id="rId8"/>
    <p:sldId id="361" r:id="rId9"/>
    <p:sldId id="341" r:id="rId10"/>
    <p:sldId id="380" r:id="rId11"/>
    <p:sldId id="370" r:id="rId12"/>
    <p:sldId id="371" r:id="rId13"/>
    <p:sldId id="372" r:id="rId14"/>
    <p:sldId id="373" r:id="rId15"/>
    <p:sldId id="374" r:id="rId16"/>
    <p:sldId id="387" r:id="rId17"/>
    <p:sldId id="383" r:id="rId18"/>
    <p:sldId id="384" r:id="rId19"/>
    <p:sldId id="385" r:id="rId20"/>
  </p:sldIdLst>
  <p:sldSz cx="9144000" cy="6858000" type="screen4x3"/>
  <p:notesSz cx="69342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3300"/>
    <a:srgbClr val="66FF33"/>
    <a:srgbClr val="FF0000"/>
    <a:srgbClr val="B3FF9B"/>
    <a:srgbClr val="90FF6D"/>
    <a:srgbClr val="0000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5026" autoAdjust="0"/>
  </p:normalViewPr>
  <p:slideViewPr>
    <p:cSldViewPr>
      <p:cViewPr varScale="1">
        <p:scale>
          <a:sx n="70" d="100"/>
          <a:sy n="70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84"/>
      </p:cViewPr>
      <p:guideLst>
        <p:guide orient="horz" pos="2960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522F13-DB15-44AD-847B-7EE8C201395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9F6C4C-A682-4DC4-817E-00D576B48A8C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Председатель УС</a:t>
          </a:r>
        </a:p>
        <a:p>
          <a:r>
            <a:rPr lang="ru-RU" sz="1400" b="1" dirty="0" smtClean="0">
              <a:solidFill>
                <a:srgbClr val="7030A0"/>
              </a:solidFill>
            </a:rPr>
            <a:t>Филиппова </a:t>
          </a:r>
        </a:p>
        <a:p>
          <a:r>
            <a:rPr lang="ru-RU" sz="1400" b="1" dirty="0" smtClean="0">
              <a:solidFill>
                <a:srgbClr val="7030A0"/>
              </a:solidFill>
            </a:rPr>
            <a:t>Елена Сергеевна</a:t>
          </a:r>
          <a:endParaRPr lang="ru-RU" sz="1400" b="1" dirty="0">
            <a:solidFill>
              <a:srgbClr val="7030A0"/>
            </a:solidFill>
          </a:endParaRPr>
        </a:p>
      </dgm:t>
    </dgm:pt>
    <dgm:pt modelId="{FF2D651C-E934-46A3-A062-60505C5AE96A}" type="parTrans" cxnId="{03F0C797-893A-4A2C-975E-82BBC47B3AF1}">
      <dgm:prSet/>
      <dgm:spPr/>
      <dgm:t>
        <a:bodyPr/>
        <a:lstStyle/>
        <a:p>
          <a:endParaRPr lang="ru-RU"/>
        </a:p>
      </dgm:t>
    </dgm:pt>
    <dgm:pt modelId="{23D22CD2-F54A-4901-9C93-A5584A16D02B}" type="sibTrans" cxnId="{03F0C797-893A-4A2C-975E-82BBC47B3AF1}">
      <dgm:prSet/>
      <dgm:spPr/>
      <dgm:t>
        <a:bodyPr/>
        <a:lstStyle/>
        <a:p>
          <a:endParaRPr lang="ru-RU"/>
        </a:p>
      </dgm:t>
    </dgm:pt>
    <dgm:pt modelId="{464C5AD1-B5F3-4ACE-82FC-42E255EC335B}" type="asst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Заместитель председателя</a:t>
          </a:r>
        </a:p>
        <a:p>
          <a:r>
            <a:rPr lang="ru-RU" b="1" dirty="0" err="1" smtClean="0">
              <a:solidFill>
                <a:srgbClr val="7030A0"/>
              </a:solidFill>
            </a:rPr>
            <a:t>Калабина</a:t>
          </a:r>
          <a:r>
            <a:rPr lang="ru-RU" b="1" dirty="0" smtClean="0">
              <a:solidFill>
                <a:srgbClr val="7030A0"/>
              </a:solidFill>
            </a:rPr>
            <a:t> </a:t>
          </a:r>
        </a:p>
        <a:p>
          <a:r>
            <a:rPr lang="ru-RU" b="1" dirty="0" smtClean="0">
              <a:solidFill>
                <a:srgbClr val="7030A0"/>
              </a:solidFill>
            </a:rPr>
            <a:t>Лариса Александровна</a:t>
          </a:r>
          <a:endParaRPr lang="ru-RU" b="1" dirty="0">
            <a:solidFill>
              <a:srgbClr val="7030A0"/>
            </a:solidFill>
          </a:endParaRPr>
        </a:p>
      </dgm:t>
    </dgm:pt>
    <dgm:pt modelId="{9DACB37A-7604-4277-BCC5-0E118A9E7941}" type="parTrans" cxnId="{9DB5273C-D2C4-4AE9-9C41-D84220974126}">
      <dgm:prSet/>
      <dgm:spPr/>
      <dgm:t>
        <a:bodyPr/>
        <a:lstStyle/>
        <a:p>
          <a:endParaRPr lang="ru-RU"/>
        </a:p>
      </dgm:t>
    </dgm:pt>
    <dgm:pt modelId="{6A6CAB2D-6128-4030-B27A-C1C2F55A8ED0}" type="sibTrans" cxnId="{9DB5273C-D2C4-4AE9-9C41-D84220974126}">
      <dgm:prSet/>
      <dgm:spPr/>
      <dgm:t>
        <a:bodyPr/>
        <a:lstStyle/>
        <a:p>
          <a:endParaRPr lang="ru-RU"/>
        </a:p>
      </dgm:t>
    </dgm:pt>
    <dgm:pt modelId="{1F454A9D-D01B-4094-A009-462E5E777F5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Финансово-экономическая комиссия</a:t>
          </a:r>
        </a:p>
        <a:p>
          <a:r>
            <a:rPr lang="ru-RU" b="1" dirty="0" smtClean="0">
              <a:solidFill>
                <a:srgbClr val="7030A0"/>
              </a:solidFill>
            </a:rPr>
            <a:t>Булатова Ксения Евгеньевна</a:t>
          </a:r>
        </a:p>
        <a:p>
          <a:r>
            <a:rPr lang="ru-RU" b="1" dirty="0" smtClean="0">
              <a:solidFill>
                <a:srgbClr val="7030A0"/>
              </a:solidFill>
            </a:rPr>
            <a:t>Шемякина Марина Владимировна</a:t>
          </a:r>
          <a:endParaRPr lang="ru-RU" b="1" dirty="0">
            <a:solidFill>
              <a:srgbClr val="7030A0"/>
            </a:solidFill>
          </a:endParaRPr>
        </a:p>
      </dgm:t>
    </dgm:pt>
    <dgm:pt modelId="{D4F970A8-329E-4FAE-909F-A56A33E68ED8}" type="parTrans" cxnId="{64720D04-D056-4809-BEA8-733D611E2CA0}">
      <dgm:prSet/>
      <dgm:spPr/>
      <dgm:t>
        <a:bodyPr/>
        <a:lstStyle/>
        <a:p>
          <a:endParaRPr lang="ru-RU"/>
        </a:p>
      </dgm:t>
    </dgm:pt>
    <dgm:pt modelId="{4B045279-877B-4EB0-9A24-29C72930C52E}" type="sibTrans" cxnId="{64720D04-D056-4809-BEA8-733D611E2CA0}">
      <dgm:prSet/>
      <dgm:spPr/>
      <dgm:t>
        <a:bodyPr/>
        <a:lstStyle/>
        <a:p>
          <a:endParaRPr lang="ru-RU"/>
        </a:p>
      </dgm:t>
    </dgm:pt>
    <dgm:pt modelId="{BE4E77AE-4A1F-4A36-ADCD-5C85344F0BB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Организационно-правовая комиссия</a:t>
          </a:r>
        </a:p>
        <a:p>
          <a:r>
            <a:rPr lang="ru-RU" b="1" dirty="0" smtClean="0">
              <a:solidFill>
                <a:srgbClr val="7030A0"/>
              </a:solidFill>
            </a:rPr>
            <a:t>Сергеева Надежда Владимировна</a:t>
          </a:r>
        </a:p>
        <a:p>
          <a:r>
            <a:rPr lang="ru-RU" b="1" dirty="0" smtClean="0">
              <a:solidFill>
                <a:srgbClr val="7030A0"/>
              </a:solidFill>
            </a:rPr>
            <a:t>Безденежных Виктор Михайлович</a:t>
          </a:r>
        </a:p>
        <a:p>
          <a:r>
            <a:rPr lang="ru-RU" b="1" dirty="0" err="1" smtClean="0">
              <a:solidFill>
                <a:srgbClr val="7030A0"/>
              </a:solidFill>
            </a:rPr>
            <a:t>Журова</a:t>
          </a:r>
          <a:r>
            <a:rPr lang="ru-RU" b="1" dirty="0" smtClean="0">
              <a:solidFill>
                <a:srgbClr val="7030A0"/>
              </a:solidFill>
            </a:rPr>
            <a:t> Екатерина</a:t>
          </a:r>
          <a:endParaRPr lang="ru-RU" b="1" dirty="0">
            <a:solidFill>
              <a:srgbClr val="7030A0"/>
            </a:solidFill>
          </a:endParaRPr>
        </a:p>
      </dgm:t>
    </dgm:pt>
    <dgm:pt modelId="{E25908CF-180D-4DA3-BAA1-B827C046848E}" type="parTrans" cxnId="{0C00A538-A97C-4336-9613-C9A1F562A53E}">
      <dgm:prSet/>
      <dgm:spPr/>
      <dgm:t>
        <a:bodyPr/>
        <a:lstStyle/>
        <a:p>
          <a:endParaRPr lang="ru-RU"/>
        </a:p>
      </dgm:t>
    </dgm:pt>
    <dgm:pt modelId="{B361399B-0A33-4293-A4D9-054DA7EFD6B6}" type="sibTrans" cxnId="{0C00A538-A97C-4336-9613-C9A1F562A53E}">
      <dgm:prSet/>
      <dgm:spPr/>
      <dgm:t>
        <a:bodyPr/>
        <a:lstStyle/>
        <a:p>
          <a:endParaRPr lang="ru-RU"/>
        </a:p>
      </dgm:t>
    </dgm:pt>
    <dgm:pt modelId="{4A15078D-4CBA-4941-979E-68883D7C9CE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Образовательная комиссия</a:t>
          </a:r>
        </a:p>
        <a:p>
          <a:r>
            <a:rPr lang="ru-RU" b="1" dirty="0" smtClean="0">
              <a:solidFill>
                <a:srgbClr val="7030A0"/>
              </a:solidFill>
            </a:rPr>
            <a:t>Смирнова Анна Юрьевна</a:t>
          </a:r>
        </a:p>
        <a:p>
          <a:r>
            <a:rPr lang="ru-RU" b="1" dirty="0" smtClean="0">
              <a:solidFill>
                <a:srgbClr val="7030A0"/>
              </a:solidFill>
            </a:rPr>
            <a:t>Ковалевская Марина Владимировна</a:t>
          </a:r>
        </a:p>
        <a:p>
          <a:r>
            <a:rPr lang="ru-RU" b="1" dirty="0" err="1" smtClean="0">
              <a:solidFill>
                <a:srgbClr val="7030A0"/>
              </a:solidFill>
            </a:rPr>
            <a:t>Буракова</a:t>
          </a:r>
          <a:r>
            <a:rPr lang="ru-RU" b="1" dirty="0" smtClean="0">
              <a:solidFill>
                <a:srgbClr val="7030A0"/>
              </a:solidFill>
            </a:rPr>
            <a:t> Ольга</a:t>
          </a:r>
          <a:endParaRPr lang="ru-RU" b="1" dirty="0">
            <a:solidFill>
              <a:srgbClr val="7030A0"/>
            </a:solidFill>
          </a:endParaRPr>
        </a:p>
      </dgm:t>
    </dgm:pt>
    <dgm:pt modelId="{FD815F82-61E4-4504-9FC3-632883EA1221}" type="parTrans" cxnId="{452A8353-0453-46C2-B73E-FF904836C9A1}">
      <dgm:prSet/>
      <dgm:spPr/>
      <dgm:t>
        <a:bodyPr/>
        <a:lstStyle/>
        <a:p>
          <a:endParaRPr lang="ru-RU"/>
        </a:p>
      </dgm:t>
    </dgm:pt>
    <dgm:pt modelId="{7EDD0DA3-4201-47A5-95A2-A70DE7D139AD}" type="sibTrans" cxnId="{452A8353-0453-46C2-B73E-FF904836C9A1}">
      <dgm:prSet/>
      <dgm:spPr/>
      <dgm:t>
        <a:bodyPr/>
        <a:lstStyle/>
        <a:p>
          <a:endParaRPr lang="ru-RU"/>
        </a:p>
      </dgm:t>
    </dgm:pt>
    <dgm:pt modelId="{BDC9377D-B1AE-4A4D-BEA6-457C4DAE4668}" type="asst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Секретарь</a:t>
          </a:r>
        </a:p>
        <a:p>
          <a:r>
            <a:rPr lang="ru-RU" b="1" dirty="0" err="1" smtClean="0">
              <a:solidFill>
                <a:srgbClr val="7030A0"/>
              </a:solidFill>
            </a:rPr>
            <a:t>Харебова</a:t>
          </a:r>
          <a:r>
            <a:rPr lang="ru-RU" b="1" dirty="0" smtClean="0">
              <a:solidFill>
                <a:srgbClr val="7030A0"/>
              </a:solidFill>
            </a:rPr>
            <a:t> </a:t>
          </a:r>
          <a:r>
            <a:rPr lang="ru-RU" b="1" dirty="0" err="1" smtClean="0">
              <a:solidFill>
                <a:srgbClr val="7030A0"/>
              </a:solidFill>
            </a:rPr>
            <a:t>Нанули</a:t>
          </a:r>
          <a:endParaRPr lang="ru-RU" b="1" dirty="0">
            <a:solidFill>
              <a:srgbClr val="7030A0"/>
            </a:solidFill>
          </a:endParaRPr>
        </a:p>
      </dgm:t>
    </dgm:pt>
    <dgm:pt modelId="{78946FEA-D40E-4DE8-8341-7DA12918CD92}" type="parTrans" cxnId="{75293A18-B869-40D8-8B81-56C002BFC9AF}">
      <dgm:prSet/>
      <dgm:spPr/>
      <dgm:t>
        <a:bodyPr/>
        <a:lstStyle/>
        <a:p>
          <a:endParaRPr lang="ru-RU"/>
        </a:p>
      </dgm:t>
    </dgm:pt>
    <dgm:pt modelId="{5BDA2D5D-E3F5-44C3-9BCD-3D819CCAB08D}" type="sibTrans" cxnId="{75293A18-B869-40D8-8B81-56C002BFC9AF}">
      <dgm:prSet/>
      <dgm:spPr/>
      <dgm:t>
        <a:bodyPr/>
        <a:lstStyle/>
        <a:p>
          <a:endParaRPr lang="ru-RU"/>
        </a:p>
      </dgm:t>
    </dgm:pt>
    <dgm:pt modelId="{7737FBB8-1236-473A-909C-FBE05F32A400}">
      <dgm:prSet phldrT="[Текст]"/>
      <dgm:spPr/>
      <dgm:t>
        <a:bodyPr/>
        <a:lstStyle/>
        <a:p>
          <a:endParaRPr lang="ru-RU" b="1" dirty="0" smtClean="0">
            <a:solidFill>
              <a:srgbClr val="7030A0"/>
            </a:solidFill>
          </a:endParaRPr>
        </a:p>
        <a:p>
          <a:r>
            <a:rPr lang="ru-RU" b="1" dirty="0" smtClean="0">
              <a:solidFill>
                <a:schemeClr val="tx1"/>
              </a:solidFill>
            </a:rPr>
            <a:t>Комиссия по работе с родителями и местным сообществом</a:t>
          </a:r>
        </a:p>
        <a:p>
          <a:r>
            <a:rPr lang="ru-RU" b="1" dirty="0" smtClean="0">
              <a:solidFill>
                <a:srgbClr val="7030A0"/>
              </a:solidFill>
            </a:rPr>
            <a:t>Давыдова Ольга Юрьевна</a:t>
          </a:r>
        </a:p>
        <a:p>
          <a:r>
            <a:rPr lang="ru-RU" b="1" dirty="0" smtClean="0">
              <a:solidFill>
                <a:srgbClr val="7030A0"/>
              </a:solidFill>
            </a:rPr>
            <a:t>Евстигнеева Ирина Павловна</a:t>
          </a:r>
        </a:p>
        <a:p>
          <a:endParaRPr lang="ru-RU" b="1" dirty="0" smtClean="0">
            <a:solidFill>
              <a:srgbClr val="7030A0"/>
            </a:solidFill>
          </a:endParaRPr>
        </a:p>
        <a:p>
          <a:endParaRPr lang="ru-RU" b="1" dirty="0">
            <a:solidFill>
              <a:srgbClr val="7030A0"/>
            </a:solidFill>
          </a:endParaRPr>
        </a:p>
      </dgm:t>
    </dgm:pt>
    <dgm:pt modelId="{DEE8E9E5-2BD8-431D-B399-E53C940F35FF}" type="parTrans" cxnId="{D5DEE673-6213-42FC-8432-79BEDAFA4CCE}">
      <dgm:prSet/>
      <dgm:spPr/>
      <dgm:t>
        <a:bodyPr/>
        <a:lstStyle/>
        <a:p>
          <a:endParaRPr lang="ru-RU"/>
        </a:p>
      </dgm:t>
    </dgm:pt>
    <dgm:pt modelId="{92AF925F-08D9-4A8D-873D-7D3994BCC990}" type="sibTrans" cxnId="{D5DEE673-6213-42FC-8432-79BEDAFA4CCE}">
      <dgm:prSet/>
      <dgm:spPr/>
      <dgm:t>
        <a:bodyPr/>
        <a:lstStyle/>
        <a:p>
          <a:endParaRPr lang="ru-RU"/>
        </a:p>
      </dgm:t>
    </dgm:pt>
    <dgm:pt modelId="{78FF297C-43FC-4CF7-9185-6F76C44E9BD0}" type="pres">
      <dgm:prSet presAssocID="{93522F13-DB15-44AD-847B-7EE8C20139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FD2162-D7B3-4529-A139-0C96A74E63F5}" type="pres">
      <dgm:prSet presAssocID="{0B9F6C4C-A682-4DC4-817E-00D576B48A8C}" presName="hierRoot1" presStyleCnt="0">
        <dgm:presLayoutVars>
          <dgm:hierBranch val="init"/>
        </dgm:presLayoutVars>
      </dgm:prSet>
      <dgm:spPr/>
    </dgm:pt>
    <dgm:pt modelId="{338C2128-1FAD-424C-9155-62F0237AFA51}" type="pres">
      <dgm:prSet presAssocID="{0B9F6C4C-A682-4DC4-817E-00D576B48A8C}" presName="rootComposite1" presStyleCnt="0"/>
      <dgm:spPr/>
    </dgm:pt>
    <dgm:pt modelId="{0952F670-525C-4A85-9367-DB1DF7BFFC6F}" type="pres">
      <dgm:prSet presAssocID="{0B9F6C4C-A682-4DC4-817E-00D576B48A8C}" presName="rootText1" presStyleLbl="node0" presStyleIdx="0" presStyleCnt="1" custScaleX="162216" custScaleY="1404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5372A7-6B2C-4D13-B4ED-48E8A431BC7A}" type="pres">
      <dgm:prSet presAssocID="{0B9F6C4C-A682-4DC4-817E-00D576B48A8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A7DC0CF-8EE7-4619-94C2-409158095969}" type="pres">
      <dgm:prSet presAssocID="{0B9F6C4C-A682-4DC4-817E-00D576B48A8C}" presName="hierChild2" presStyleCnt="0"/>
      <dgm:spPr/>
    </dgm:pt>
    <dgm:pt modelId="{B461F2D9-C816-4A2D-B27E-2B8DA3A9D320}" type="pres">
      <dgm:prSet presAssocID="{D4F970A8-329E-4FAE-909F-A56A33E68ED8}" presName="Name37" presStyleLbl="parChTrans1D2" presStyleIdx="0" presStyleCnt="6"/>
      <dgm:spPr/>
      <dgm:t>
        <a:bodyPr/>
        <a:lstStyle/>
        <a:p>
          <a:endParaRPr lang="ru-RU"/>
        </a:p>
      </dgm:t>
    </dgm:pt>
    <dgm:pt modelId="{238438F9-84A2-4A7C-A082-93CE74CE95E3}" type="pres">
      <dgm:prSet presAssocID="{1F454A9D-D01B-4094-A009-462E5E777F54}" presName="hierRoot2" presStyleCnt="0">
        <dgm:presLayoutVars>
          <dgm:hierBranch val="init"/>
        </dgm:presLayoutVars>
      </dgm:prSet>
      <dgm:spPr/>
    </dgm:pt>
    <dgm:pt modelId="{E117C06F-59B0-4E6B-89AB-A671140D3EE8}" type="pres">
      <dgm:prSet presAssocID="{1F454A9D-D01B-4094-A009-462E5E777F54}" presName="rootComposite" presStyleCnt="0"/>
      <dgm:spPr/>
    </dgm:pt>
    <dgm:pt modelId="{1F1C7FA8-BDE7-4BF8-AE52-832972C9CA51}" type="pres">
      <dgm:prSet presAssocID="{1F454A9D-D01B-4094-A009-462E5E777F54}" presName="rootText" presStyleLbl="node2" presStyleIdx="0" presStyleCnt="4" custScaleY="255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6A08DA-EF86-4F50-9D6E-4E2D22A62520}" type="pres">
      <dgm:prSet presAssocID="{1F454A9D-D01B-4094-A009-462E5E777F54}" presName="rootConnector" presStyleLbl="node2" presStyleIdx="0" presStyleCnt="4"/>
      <dgm:spPr/>
      <dgm:t>
        <a:bodyPr/>
        <a:lstStyle/>
        <a:p>
          <a:endParaRPr lang="ru-RU"/>
        </a:p>
      </dgm:t>
    </dgm:pt>
    <dgm:pt modelId="{14403DA7-49FF-472C-B078-05EE32D821AF}" type="pres">
      <dgm:prSet presAssocID="{1F454A9D-D01B-4094-A009-462E5E777F54}" presName="hierChild4" presStyleCnt="0"/>
      <dgm:spPr/>
    </dgm:pt>
    <dgm:pt modelId="{ADA8CEB6-7F97-41C6-8751-C6C865601438}" type="pres">
      <dgm:prSet presAssocID="{1F454A9D-D01B-4094-A009-462E5E777F54}" presName="hierChild5" presStyleCnt="0"/>
      <dgm:spPr/>
    </dgm:pt>
    <dgm:pt modelId="{5CB88270-E39D-46F9-B211-0B70ECE6A0B1}" type="pres">
      <dgm:prSet presAssocID="{E25908CF-180D-4DA3-BAA1-B827C046848E}" presName="Name37" presStyleLbl="parChTrans1D2" presStyleIdx="1" presStyleCnt="6"/>
      <dgm:spPr/>
      <dgm:t>
        <a:bodyPr/>
        <a:lstStyle/>
        <a:p>
          <a:endParaRPr lang="ru-RU"/>
        </a:p>
      </dgm:t>
    </dgm:pt>
    <dgm:pt modelId="{B9F02892-7760-446F-A67B-5AF5AEDA0D8B}" type="pres">
      <dgm:prSet presAssocID="{BE4E77AE-4A1F-4A36-ADCD-5C85344F0BB0}" presName="hierRoot2" presStyleCnt="0">
        <dgm:presLayoutVars>
          <dgm:hierBranch val="init"/>
        </dgm:presLayoutVars>
      </dgm:prSet>
      <dgm:spPr/>
    </dgm:pt>
    <dgm:pt modelId="{FAFBD1CD-4619-4845-BF82-A5D87468D0DA}" type="pres">
      <dgm:prSet presAssocID="{BE4E77AE-4A1F-4A36-ADCD-5C85344F0BB0}" presName="rootComposite" presStyleCnt="0"/>
      <dgm:spPr/>
    </dgm:pt>
    <dgm:pt modelId="{D94CC714-0172-439B-B06E-999E14174FC9}" type="pres">
      <dgm:prSet presAssocID="{BE4E77AE-4A1F-4A36-ADCD-5C85344F0BB0}" presName="rootText" presStyleLbl="node2" presStyleIdx="1" presStyleCnt="4" custScaleY="2651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EA7D05-04C8-4F95-837D-E66B2E44D0ED}" type="pres">
      <dgm:prSet presAssocID="{BE4E77AE-4A1F-4A36-ADCD-5C85344F0BB0}" presName="rootConnector" presStyleLbl="node2" presStyleIdx="1" presStyleCnt="4"/>
      <dgm:spPr/>
      <dgm:t>
        <a:bodyPr/>
        <a:lstStyle/>
        <a:p>
          <a:endParaRPr lang="ru-RU"/>
        </a:p>
      </dgm:t>
    </dgm:pt>
    <dgm:pt modelId="{A8973C4B-3370-4645-80FF-D5187C0F561D}" type="pres">
      <dgm:prSet presAssocID="{BE4E77AE-4A1F-4A36-ADCD-5C85344F0BB0}" presName="hierChild4" presStyleCnt="0"/>
      <dgm:spPr/>
    </dgm:pt>
    <dgm:pt modelId="{71C15BA3-2213-40F6-A34F-AC70A23522E9}" type="pres">
      <dgm:prSet presAssocID="{BE4E77AE-4A1F-4A36-ADCD-5C85344F0BB0}" presName="hierChild5" presStyleCnt="0"/>
      <dgm:spPr/>
    </dgm:pt>
    <dgm:pt modelId="{A1D84288-CDC1-4C8A-A574-8705F0646649}" type="pres">
      <dgm:prSet presAssocID="{FD815F82-61E4-4504-9FC3-632883EA1221}" presName="Name37" presStyleLbl="parChTrans1D2" presStyleIdx="2" presStyleCnt="6"/>
      <dgm:spPr/>
      <dgm:t>
        <a:bodyPr/>
        <a:lstStyle/>
        <a:p>
          <a:endParaRPr lang="ru-RU"/>
        </a:p>
      </dgm:t>
    </dgm:pt>
    <dgm:pt modelId="{004FB07A-DAD8-428E-A2BC-3D5B13A922B5}" type="pres">
      <dgm:prSet presAssocID="{4A15078D-4CBA-4941-979E-68883D7C9CE0}" presName="hierRoot2" presStyleCnt="0">
        <dgm:presLayoutVars>
          <dgm:hierBranch val="init"/>
        </dgm:presLayoutVars>
      </dgm:prSet>
      <dgm:spPr/>
    </dgm:pt>
    <dgm:pt modelId="{700095B5-6E94-4810-BB46-84361F1446B4}" type="pres">
      <dgm:prSet presAssocID="{4A15078D-4CBA-4941-979E-68883D7C9CE0}" presName="rootComposite" presStyleCnt="0"/>
      <dgm:spPr/>
    </dgm:pt>
    <dgm:pt modelId="{10266236-5D2C-4D10-A014-81593A070D67}" type="pres">
      <dgm:prSet presAssocID="{4A15078D-4CBA-4941-979E-68883D7C9CE0}" presName="rootText" presStyleLbl="node2" presStyleIdx="2" presStyleCnt="4" custScaleY="2643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59B839-3774-41E7-B9B2-0BB5E45D9998}" type="pres">
      <dgm:prSet presAssocID="{4A15078D-4CBA-4941-979E-68883D7C9CE0}" presName="rootConnector" presStyleLbl="node2" presStyleIdx="2" presStyleCnt="4"/>
      <dgm:spPr/>
      <dgm:t>
        <a:bodyPr/>
        <a:lstStyle/>
        <a:p>
          <a:endParaRPr lang="ru-RU"/>
        </a:p>
      </dgm:t>
    </dgm:pt>
    <dgm:pt modelId="{B47498E9-206A-4264-B3A5-E6666E1579AE}" type="pres">
      <dgm:prSet presAssocID="{4A15078D-4CBA-4941-979E-68883D7C9CE0}" presName="hierChild4" presStyleCnt="0"/>
      <dgm:spPr/>
    </dgm:pt>
    <dgm:pt modelId="{238C4919-5DF3-44E5-82EB-BD6216D6735A}" type="pres">
      <dgm:prSet presAssocID="{4A15078D-4CBA-4941-979E-68883D7C9CE0}" presName="hierChild5" presStyleCnt="0"/>
      <dgm:spPr/>
    </dgm:pt>
    <dgm:pt modelId="{538217FA-1958-458B-80F7-EEE62A174DAB}" type="pres">
      <dgm:prSet presAssocID="{DEE8E9E5-2BD8-431D-B399-E53C940F35FF}" presName="Name37" presStyleLbl="parChTrans1D2" presStyleIdx="3" presStyleCnt="6"/>
      <dgm:spPr/>
      <dgm:t>
        <a:bodyPr/>
        <a:lstStyle/>
        <a:p>
          <a:endParaRPr lang="ru-RU"/>
        </a:p>
      </dgm:t>
    </dgm:pt>
    <dgm:pt modelId="{B6D839A5-6E1F-4083-9B5B-580CD2CF2E21}" type="pres">
      <dgm:prSet presAssocID="{7737FBB8-1236-473A-909C-FBE05F32A400}" presName="hierRoot2" presStyleCnt="0">
        <dgm:presLayoutVars>
          <dgm:hierBranch val="init"/>
        </dgm:presLayoutVars>
      </dgm:prSet>
      <dgm:spPr/>
    </dgm:pt>
    <dgm:pt modelId="{1C4D35D4-7668-4D7A-987C-9EDEC3AE2DB1}" type="pres">
      <dgm:prSet presAssocID="{7737FBB8-1236-473A-909C-FBE05F32A400}" presName="rootComposite" presStyleCnt="0"/>
      <dgm:spPr/>
    </dgm:pt>
    <dgm:pt modelId="{5C37941A-C5A0-4F9E-9ED1-89A87AFDB0A9}" type="pres">
      <dgm:prSet presAssocID="{7737FBB8-1236-473A-909C-FBE05F32A400}" presName="rootText" presStyleLbl="node2" presStyleIdx="3" presStyleCnt="4" custScaleY="2585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C0AC9E-73F8-4A5D-8493-3A9560A6ABBB}" type="pres">
      <dgm:prSet presAssocID="{7737FBB8-1236-473A-909C-FBE05F32A400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36678D-7427-472F-BCA7-BCBFBF5A9EE0}" type="pres">
      <dgm:prSet presAssocID="{7737FBB8-1236-473A-909C-FBE05F32A400}" presName="hierChild4" presStyleCnt="0"/>
      <dgm:spPr/>
    </dgm:pt>
    <dgm:pt modelId="{A68AC57E-0337-4E53-A62B-B81837AA4147}" type="pres">
      <dgm:prSet presAssocID="{7737FBB8-1236-473A-909C-FBE05F32A400}" presName="hierChild5" presStyleCnt="0"/>
      <dgm:spPr/>
    </dgm:pt>
    <dgm:pt modelId="{D9BF8A40-3C65-4682-BF8A-B118DBF59DAE}" type="pres">
      <dgm:prSet presAssocID="{0B9F6C4C-A682-4DC4-817E-00D576B48A8C}" presName="hierChild3" presStyleCnt="0"/>
      <dgm:spPr/>
    </dgm:pt>
    <dgm:pt modelId="{38F46037-CF9F-4018-876A-1B1ACDD2D5D6}" type="pres">
      <dgm:prSet presAssocID="{9DACB37A-7604-4277-BCC5-0E118A9E7941}" presName="Name111" presStyleLbl="parChTrans1D2" presStyleIdx="4" presStyleCnt="6"/>
      <dgm:spPr/>
      <dgm:t>
        <a:bodyPr/>
        <a:lstStyle/>
        <a:p>
          <a:endParaRPr lang="ru-RU"/>
        </a:p>
      </dgm:t>
    </dgm:pt>
    <dgm:pt modelId="{C0F3AEF2-7212-4D35-BC10-EE79F5EC62BC}" type="pres">
      <dgm:prSet presAssocID="{464C5AD1-B5F3-4ACE-82FC-42E255EC335B}" presName="hierRoot3" presStyleCnt="0">
        <dgm:presLayoutVars>
          <dgm:hierBranch val="init"/>
        </dgm:presLayoutVars>
      </dgm:prSet>
      <dgm:spPr/>
    </dgm:pt>
    <dgm:pt modelId="{F36FA807-6D5C-4CE1-9148-A1AF8D908010}" type="pres">
      <dgm:prSet presAssocID="{464C5AD1-B5F3-4ACE-82FC-42E255EC335B}" presName="rootComposite3" presStyleCnt="0"/>
      <dgm:spPr/>
    </dgm:pt>
    <dgm:pt modelId="{FF0EB65D-E86E-44CC-8A9C-78086FB1915D}" type="pres">
      <dgm:prSet presAssocID="{464C5AD1-B5F3-4ACE-82FC-42E255EC335B}" presName="rootText3" presStyleLbl="asst1" presStyleIdx="0" presStyleCnt="2" custScaleX="154766" custScaleY="1464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00281C-0D1F-4B42-B384-C82D6A390ACC}" type="pres">
      <dgm:prSet presAssocID="{464C5AD1-B5F3-4ACE-82FC-42E255EC335B}" presName="rootConnector3" presStyleLbl="asst1" presStyleIdx="0" presStyleCnt="2"/>
      <dgm:spPr/>
      <dgm:t>
        <a:bodyPr/>
        <a:lstStyle/>
        <a:p>
          <a:endParaRPr lang="ru-RU"/>
        </a:p>
      </dgm:t>
    </dgm:pt>
    <dgm:pt modelId="{68458307-F167-40DA-91BB-E64E831962EE}" type="pres">
      <dgm:prSet presAssocID="{464C5AD1-B5F3-4ACE-82FC-42E255EC335B}" presName="hierChild6" presStyleCnt="0"/>
      <dgm:spPr/>
    </dgm:pt>
    <dgm:pt modelId="{19C162AD-1687-4883-B36C-16651649C186}" type="pres">
      <dgm:prSet presAssocID="{464C5AD1-B5F3-4ACE-82FC-42E255EC335B}" presName="hierChild7" presStyleCnt="0"/>
      <dgm:spPr/>
    </dgm:pt>
    <dgm:pt modelId="{236FCA81-6547-4354-B93C-B75E6DFC9B9E}" type="pres">
      <dgm:prSet presAssocID="{78946FEA-D40E-4DE8-8341-7DA12918CD92}" presName="Name111" presStyleLbl="parChTrans1D2" presStyleIdx="5" presStyleCnt="6"/>
      <dgm:spPr/>
      <dgm:t>
        <a:bodyPr/>
        <a:lstStyle/>
        <a:p>
          <a:endParaRPr lang="ru-RU"/>
        </a:p>
      </dgm:t>
    </dgm:pt>
    <dgm:pt modelId="{64ED84D4-B067-416A-9682-E33C1D02F8C2}" type="pres">
      <dgm:prSet presAssocID="{BDC9377D-B1AE-4A4D-BEA6-457C4DAE4668}" presName="hierRoot3" presStyleCnt="0">
        <dgm:presLayoutVars>
          <dgm:hierBranch val="init"/>
        </dgm:presLayoutVars>
      </dgm:prSet>
      <dgm:spPr/>
    </dgm:pt>
    <dgm:pt modelId="{2699732A-C918-448F-8745-F70F6914BEDB}" type="pres">
      <dgm:prSet presAssocID="{BDC9377D-B1AE-4A4D-BEA6-457C4DAE4668}" presName="rootComposite3" presStyleCnt="0"/>
      <dgm:spPr/>
    </dgm:pt>
    <dgm:pt modelId="{E207ECE7-E3F7-44A8-AE2B-49B5735938EE}" type="pres">
      <dgm:prSet presAssocID="{BDC9377D-B1AE-4A4D-BEA6-457C4DAE4668}" presName="rootText3" presStyleLbl="asst1" presStyleIdx="1" presStyleCnt="2" custScaleX="164887" custScaleY="1464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A79712-2F2B-4BB3-920D-00D14D2D4F61}" type="pres">
      <dgm:prSet presAssocID="{BDC9377D-B1AE-4A4D-BEA6-457C4DAE4668}" presName="rootConnector3" presStyleLbl="asst1" presStyleIdx="1" presStyleCnt="2"/>
      <dgm:spPr/>
      <dgm:t>
        <a:bodyPr/>
        <a:lstStyle/>
        <a:p>
          <a:endParaRPr lang="ru-RU"/>
        </a:p>
      </dgm:t>
    </dgm:pt>
    <dgm:pt modelId="{106C7F03-457D-4292-9989-5250CF523F5D}" type="pres">
      <dgm:prSet presAssocID="{BDC9377D-B1AE-4A4D-BEA6-457C4DAE4668}" presName="hierChild6" presStyleCnt="0"/>
      <dgm:spPr/>
    </dgm:pt>
    <dgm:pt modelId="{FB5F723D-AD10-4164-82D0-BB68BE43F620}" type="pres">
      <dgm:prSet presAssocID="{BDC9377D-B1AE-4A4D-BEA6-457C4DAE4668}" presName="hierChild7" presStyleCnt="0"/>
      <dgm:spPr/>
    </dgm:pt>
  </dgm:ptLst>
  <dgm:cxnLst>
    <dgm:cxn modelId="{D5DEE673-6213-42FC-8432-79BEDAFA4CCE}" srcId="{0B9F6C4C-A682-4DC4-817E-00D576B48A8C}" destId="{7737FBB8-1236-473A-909C-FBE05F32A400}" srcOrd="5" destOrd="0" parTransId="{DEE8E9E5-2BD8-431D-B399-E53C940F35FF}" sibTransId="{92AF925F-08D9-4A8D-873D-7D3994BCC990}"/>
    <dgm:cxn modelId="{5F755E7D-E50A-4751-B061-A436BE16EA2A}" type="presOf" srcId="{4A15078D-4CBA-4941-979E-68883D7C9CE0}" destId="{EB59B839-3774-41E7-B9B2-0BB5E45D9998}" srcOrd="1" destOrd="0" presId="urn:microsoft.com/office/officeart/2005/8/layout/orgChart1"/>
    <dgm:cxn modelId="{1211182E-AED5-432A-9F38-66AD4F1C5971}" type="presOf" srcId="{DEE8E9E5-2BD8-431D-B399-E53C940F35FF}" destId="{538217FA-1958-458B-80F7-EEE62A174DAB}" srcOrd="0" destOrd="0" presId="urn:microsoft.com/office/officeart/2005/8/layout/orgChart1"/>
    <dgm:cxn modelId="{757907C6-A116-45ED-B511-1DE1F6B74FD0}" type="presOf" srcId="{0B9F6C4C-A682-4DC4-817E-00D576B48A8C}" destId="{EB5372A7-6B2C-4D13-B4ED-48E8A431BC7A}" srcOrd="1" destOrd="0" presId="urn:microsoft.com/office/officeart/2005/8/layout/orgChart1"/>
    <dgm:cxn modelId="{FEADB87F-F1B7-4154-812C-0CC966B65689}" type="presOf" srcId="{0B9F6C4C-A682-4DC4-817E-00D576B48A8C}" destId="{0952F670-525C-4A85-9367-DB1DF7BFFC6F}" srcOrd="0" destOrd="0" presId="urn:microsoft.com/office/officeart/2005/8/layout/orgChart1"/>
    <dgm:cxn modelId="{10E5FA64-7F9B-4DFF-9A64-68F85AFE9C2F}" type="presOf" srcId="{D4F970A8-329E-4FAE-909F-A56A33E68ED8}" destId="{B461F2D9-C816-4A2D-B27E-2B8DA3A9D320}" srcOrd="0" destOrd="0" presId="urn:microsoft.com/office/officeart/2005/8/layout/orgChart1"/>
    <dgm:cxn modelId="{F29D601A-5B0E-4F53-B76A-3B19541D2F45}" type="presOf" srcId="{BE4E77AE-4A1F-4A36-ADCD-5C85344F0BB0}" destId="{D94CC714-0172-439B-B06E-999E14174FC9}" srcOrd="0" destOrd="0" presId="urn:microsoft.com/office/officeart/2005/8/layout/orgChart1"/>
    <dgm:cxn modelId="{B8C1C3BC-E5B6-4472-B336-23C847A46EE5}" type="presOf" srcId="{1F454A9D-D01B-4094-A009-462E5E777F54}" destId="{1F1C7FA8-BDE7-4BF8-AE52-832972C9CA51}" srcOrd="0" destOrd="0" presId="urn:microsoft.com/office/officeart/2005/8/layout/orgChart1"/>
    <dgm:cxn modelId="{64720D04-D056-4809-BEA8-733D611E2CA0}" srcId="{0B9F6C4C-A682-4DC4-817E-00D576B48A8C}" destId="{1F454A9D-D01B-4094-A009-462E5E777F54}" srcOrd="2" destOrd="0" parTransId="{D4F970A8-329E-4FAE-909F-A56A33E68ED8}" sibTransId="{4B045279-877B-4EB0-9A24-29C72930C52E}"/>
    <dgm:cxn modelId="{A329C68D-DF03-4ACC-BE15-6F199702493D}" type="presOf" srcId="{FD815F82-61E4-4504-9FC3-632883EA1221}" destId="{A1D84288-CDC1-4C8A-A574-8705F0646649}" srcOrd="0" destOrd="0" presId="urn:microsoft.com/office/officeart/2005/8/layout/orgChart1"/>
    <dgm:cxn modelId="{E6827912-A79E-406B-9B00-EA5FFA1CDA39}" type="presOf" srcId="{E25908CF-180D-4DA3-BAA1-B827C046848E}" destId="{5CB88270-E39D-46F9-B211-0B70ECE6A0B1}" srcOrd="0" destOrd="0" presId="urn:microsoft.com/office/officeart/2005/8/layout/orgChart1"/>
    <dgm:cxn modelId="{7865F8BA-CA80-4D32-AF99-D509ECB849ED}" type="presOf" srcId="{7737FBB8-1236-473A-909C-FBE05F32A400}" destId="{5C37941A-C5A0-4F9E-9ED1-89A87AFDB0A9}" srcOrd="0" destOrd="0" presId="urn:microsoft.com/office/officeart/2005/8/layout/orgChart1"/>
    <dgm:cxn modelId="{03F0C797-893A-4A2C-975E-82BBC47B3AF1}" srcId="{93522F13-DB15-44AD-847B-7EE8C2013956}" destId="{0B9F6C4C-A682-4DC4-817E-00D576B48A8C}" srcOrd="0" destOrd="0" parTransId="{FF2D651C-E934-46A3-A062-60505C5AE96A}" sibTransId="{23D22CD2-F54A-4901-9C93-A5584A16D02B}"/>
    <dgm:cxn modelId="{5EA37497-7196-48CA-A145-6FA2385021A8}" type="presOf" srcId="{464C5AD1-B5F3-4ACE-82FC-42E255EC335B}" destId="{FF0EB65D-E86E-44CC-8A9C-78086FB1915D}" srcOrd="0" destOrd="0" presId="urn:microsoft.com/office/officeart/2005/8/layout/orgChart1"/>
    <dgm:cxn modelId="{9A600747-B7F6-4C8B-9F1E-F2A236668D32}" type="presOf" srcId="{BDC9377D-B1AE-4A4D-BEA6-457C4DAE4668}" destId="{A1A79712-2F2B-4BB3-920D-00D14D2D4F61}" srcOrd="1" destOrd="0" presId="urn:microsoft.com/office/officeart/2005/8/layout/orgChart1"/>
    <dgm:cxn modelId="{0C00A538-A97C-4336-9613-C9A1F562A53E}" srcId="{0B9F6C4C-A682-4DC4-817E-00D576B48A8C}" destId="{BE4E77AE-4A1F-4A36-ADCD-5C85344F0BB0}" srcOrd="3" destOrd="0" parTransId="{E25908CF-180D-4DA3-BAA1-B827C046848E}" sibTransId="{B361399B-0A33-4293-A4D9-054DA7EFD6B6}"/>
    <dgm:cxn modelId="{133CB4EB-B9AE-4B2E-8B7B-F4D37D2482FE}" type="presOf" srcId="{464C5AD1-B5F3-4ACE-82FC-42E255EC335B}" destId="{6A00281C-0D1F-4B42-B384-C82D6A390ACC}" srcOrd="1" destOrd="0" presId="urn:microsoft.com/office/officeart/2005/8/layout/orgChart1"/>
    <dgm:cxn modelId="{2A1B5542-F26D-4231-B1A8-159F1B066595}" type="presOf" srcId="{78946FEA-D40E-4DE8-8341-7DA12918CD92}" destId="{236FCA81-6547-4354-B93C-B75E6DFC9B9E}" srcOrd="0" destOrd="0" presId="urn:microsoft.com/office/officeart/2005/8/layout/orgChart1"/>
    <dgm:cxn modelId="{AC8FC657-5353-49D7-9DB1-632FC3C678DD}" type="presOf" srcId="{9DACB37A-7604-4277-BCC5-0E118A9E7941}" destId="{38F46037-CF9F-4018-876A-1B1ACDD2D5D6}" srcOrd="0" destOrd="0" presId="urn:microsoft.com/office/officeart/2005/8/layout/orgChart1"/>
    <dgm:cxn modelId="{6AA585C6-CF63-4EF2-97A3-8BDD558C6290}" type="presOf" srcId="{BE4E77AE-4A1F-4A36-ADCD-5C85344F0BB0}" destId="{A8EA7D05-04C8-4F95-837D-E66B2E44D0ED}" srcOrd="1" destOrd="0" presId="urn:microsoft.com/office/officeart/2005/8/layout/orgChart1"/>
    <dgm:cxn modelId="{452A8353-0453-46C2-B73E-FF904836C9A1}" srcId="{0B9F6C4C-A682-4DC4-817E-00D576B48A8C}" destId="{4A15078D-4CBA-4941-979E-68883D7C9CE0}" srcOrd="4" destOrd="0" parTransId="{FD815F82-61E4-4504-9FC3-632883EA1221}" sibTransId="{7EDD0DA3-4201-47A5-95A2-A70DE7D139AD}"/>
    <dgm:cxn modelId="{9DB5273C-D2C4-4AE9-9C41-D84220974126}" srcId="{0B9F6C4C-A682-4DC4-817E-00D576B48A8C}" destId="{464C5AD1-B5F3-4ACE-82FC-42E255EC335B}" srcOrd="0" destOrd="0" parTransId="{9DACB37A-7604-4277-BCC5-0E118A9E7941}" sibTransId="{6A6CAB2D-6128-4030-B27A-C1C2F55A8ED0}"/>
    <dgm:cxn modelId="{EF9B68A3-F071-4150-B8D8-B72F5D827ED1}" type="presOf" srcId="{7737FBB8-1236-473A-909C-FBE05F32A400}" destId="{B5C0AC9E-73F8-4A5D-8493-3A9560A6ABBB}" srcOrd="1" destOrd="0" presId="urn:microsoft.com/office/officeart/2005/8/layout/orgChart1"/>
    <dgm:cxn modelId="{46B2BCA8-B209-4904-A009-E1D7F218338E}" type="presOf" srcId="{93522F13-DB15-44AD-847B-7EE8C2013956}" destId="{78FF297C-43FC-4CF7-9185-6F76C44E9BD0}" srcOrd="0" destOrd="0" presId="urn:microsoft.com/office/officeart/2005/8/layout/orgChart1"/>
    <dgm:cxn modelId="{75293A18-B869-40D8-8B81-56C002BFC9AF}" srcId="{0B9F6C4C-A682-4DC4-817E-00D576B48A8C}" destId="{BDC9377D-B1AE-4A4D-BEA6-457C4DAE4668}" srcOrd="1" destOrd="0" parTransId="{78946FEA-D40E-4DE8-8341-7DA12918CD92}" sibTransId="{5BDA2D5D-E3F5-44C3-9BCD-3D819CCAB08D}"/>
    <dgm:cxn modelId="{1CDD6945-9DF1-4DB6-A914-9617C4CA495A}" type="presOf" srcId="{1F454A9D-D01B-4094-A009-462E5E777F54}" destId="{366A08DA-EF86-4F50-9D6E-4E2D22A62520}" srcOrd="1" destOrd="0" presId="urn:microsoft.com/office/officeart/2005/8/layout/orgChart1"/>
    <dgm:cxn modelId="{36699E78-ED24-436E-928C-1DEFB146975F}" type="presOf" srcId="{BDC9377D-B1AE-4A4D-BEA6-457C4DAE4668}" destId="{E207ECE7-E3F7-44A8-AE2B-49B5735938EE}" srcOrd="0" destOrd="0" presId="urn:microsoft.com/office/officeart/2005/8/layout/orgChart1"/>
    <dgm:cxn modelId="{244357A5-6D25-4105-B147-E9AED533D9CF}" type="presOf" srcId="{4A15078D-4CBA-4941-979E-68883D7C9CE0}" destId="{10266236-5D2C-4D10-A014-81593A070D67}" srcOrd="0" destOrd="0" presId="urn:microsoft.com/office/officeart/2005/8/layout/orgChart1"/>
    <dgm:cxn modelId="{0A22EB00-9336-434B-A625-C9B03EF74D28}" type="presParOf" srcId="{78FF297C-43FC-4CF7-9185-6F76C44E9BD0}" destId="{8CFD2162-D7B3-4529-A139-0C96A74E63F5}" srcOrd="0" destOrd="0" presId="urn:microsoft.com/office/officeart/2005/8/layout/orgChart1"/>
    <dgm:cxn modelId="{48A5641C-CA71-4C7A-AF9A-4C17E2EF9A23}" type="presParOf" srcId="{8CFD2162-D7B3-4529-A139-0C96A74E63F5}" destId="{338C2128-1FAD-424C-9155-62F0237AFA51}" srcOrd="0" destOrd="0" presId="urn:microsoft.com/office/officeart/2005/8/layout/orgChart1"/>
    <dgm:cxn modelId="{F3F5CD83-54F8-4B0C-9BF1-D2C9CB9824DB}" type="presParOf" srcId="{338C2128-1FAD-424C-9155-62F0237AFA51}" destId="{0952F670-525C-4A85-9367-DB1DF7BFFC6F}" srcOrd="0" destOrd="0" presId="urn:microsoft.com/office/officeart/2005/8/layout/orgChart1"/>
    <dgm:cxn modelId="{55E2A60F-635E-44A5-BA05-BB9C113636C5}" type="presParOf" srcId="{338C2128-1FAD-424C-9155-62F0237AFA51}" destId="{EB5372A7-6B2C-4D13-B4ED-48E8A431BC7A}" srcOrd="1" destOrd="0" presId="urn:microsoft.com/office/officeart/2005/8/layout/orgChart1"/>
    <dgm:cxn modelId="{1D07B5ED-8CFB-4F81-9A7D-A8CC93EC172F}" type="presParOf" srcId="{8CFD2162-D7B3-4529-A139-0C96A74E63F5}" destId="{2A7DC0CF-8EE7-4619-94C2-409158095969}" srcOrd="1" destOrd="0" presId="urn:microsoft.com/office/officeart/2005/8/layout/orgChart1"/>
    <dgm:cxn modelId="{0AE4618C-BEBA-4C71-A91F-AFD28DC24AA1}" type="presParOf" srcId="{2A7DC0CF-8EE7-4619-94C2-409158095969}" destId="{B461F2D9-C816-4A2D-B27E-2B8DA3A9D320}" srcOrd="0" destOrd="0" presId="urn:microsoft.com/office/officeart/2005/8/layout/orgChart1"/>
    <dgm:cxn modelId="{4E61E842-281A-4EA3-B259-43C0F6430BA4}" type="presParOf" srcId="{2A7DC0CF-8EE7-4619-94C2-409158095969}" destId="{238438F9-84A2-4A7C-A082-93CE74CE95E3}" srcOrd="1" destOrd="0" presId="urn:microsoft.com/office/officeart/2005/8/layout/orgChart1"/>
    <dgm:cxn modelId="{764464AA-0FF5-443A-851F-22B71CD19B88}" type="presParOf" srcId="{238438F9-84A2-4A7C-A082-93CE74CE95E3}" destId="{E117C06F-59B0-4E6B-89AB-A671140D3EE8}" srcOrd="0" destOrd="0" presId="urn:microsoft.com/office/officeart/2005/8/layout/orgChart1"/>
    <dgm:cxn modelId="{15A2AB83-0A15-4CA6-A3C5-4C32BFE421FE}" type="presParOf" srcId="{E117C06F-59B0-4E6B-89AB-A671140D3EE8}" destId="{1F1C7FA8-BDE7-4BF8-AE52-832972C9CA51}" srcOrd="0" destOrd="0" presId="urn:microsoft.com/office/officeart/2005/8/layout/orgChart1"/>
    <dgm:cxn modelId="{2FAD6985-ECFD-4034-A71F-775BA54876EE}" type="presParOf" srcId="{E117C06F-59B0-4E6B-89AB-A671140D3EE8}" destId="{366A08DA-EF86-4F50-9D6E-4E2D22A62520}" srcOrd="1" destOrd="0" presId="urn:microsoft.com/office/officeart/2005/8/layout/orgChart1"/>
    <dgm:cxn modelId="{B985EA0E-1E21-4057-BCE3-DAAE10C5613F}" type="presParOf" srcId="{238438F9-84A2-4A7C-A082-93CE74CE95E3}" destId="{14403DA7-49FF-472C-B078-05EE32D821AF}" srcOrd="1" destOrd="0" presId="urn:microsoft.com/office/officeart/2005/8/layout/orgChart1"/>
    <dgm:cxn modelId="{045048BD-83D3-4B39-AD44-AFE6F1AD4FC1}" type="presParOf" srcId="{238438F9-84A2-4A7C-A082-93CE74CE95E3}" destId="{ADA8CEB6-7F97-41C6-8751-C6C865601438}" srcOrd="2" destOrd="0" presId="urn:microsoft.com/office/officeart/2005/8/layout/orgChart1"/>
    <dgm:cxn modelId="{02D0C944-A52C-4B34-9F29-3EED0818D03B}" type="presParOf" srcId="{2A7DC0CF-8EE7-4619-94C2-409158095969}" destId="{5CB88270-E39D-46F9-B211-0B70ECE6A0B1}" srcOrd="2" destOrd="0" presId="urn:microsoft.com/office/officeart/2005/8/layout/orgChart1"/>
    <dgm:cxn modelId="{A08AFD8A-AF7E-4FB7-8967-82DA76CF9953}" type="presParOf" srcId="{2A7DC0CF-8EE7-4619-94C2-409158095969}" destId="{B9F02892-7760-446F-A67B-5AF5AEDA0D8B}" srcOrd="3" destOrd="0" presId="urn:microsoft.com/office/officeart/2005/8/layout/orgChart1"/>
    <dgm:cxn modelId="{3B934411-64E1-4D71-B41E-7116F6E67F2A}" type="presParOf" srcId="{B9F02892-7760-446F-A67B-5AF5AEDA0D8B}" destId="{FAFBD1CD-4619-4845-BF82-A5D87468D0DA}" srcOrd="0" destOrd="0" presId="urn:microsoft.com/office/officeart/2005/8/layout/orgChart1"/>
    <dgm:cxn modelId="{ED7BE6F0-75CF-45CA-9466-A8461AF72C23}" type="presParOf" srcId="{FAFBD1CD-4619-4845-BF82-A5D87468D0DA}" destId="{D94CC714-0172-439B-B06E-999E14174FC9}" srcOrd="0" destOrd="0" presId="urn:microsoft.com/office/officeart/2005/8/layout/orgChart1"/>
    <dgm:cxn modelId="{E1F96ECF-A30F-4361-A569-2F8B9E864D54}" type="presParOf" srcId="{FAFBD1CD-4619-4845-BF82-A5D87468D0DA}" destId="{A8EA7D05-04C8-4F95-837D-E66B2E44D0ED}" srcOrd="1" destOrd="0" presId="urn:microsoft.com/office/officeart/2005/8/layout/orgChart1"/>
    <dgm:cxn modelId="{E715B7AD-9496-4783-9CA3-A2EE274B617F}" type="presParOf" srcId="{B9F02892-7760-446F-A67B-5AF5AEDA0D8B}" destId="{A8973C4B-3370-4645-80FF-D5187C0F561D}" srcOrd="1" destOrd="0" presId="urn:microsoft.com/office/officeart/2005/8/layout/orgChart1"/>
    <dgm:cxn modelId="{DAA9F852-BA51-47B8-BE47-27B8CFC8C5CF}" type="presParOf" srcId="{B9F02892-7760-446F-A67B-5AF5AEDA0D8B}" destId="{71C15BA3-2213-40F6-A34F-AC70A23522E9}" srcOrd="2" destOrd="0" presId="urn:microsoft.com/office/officeart/2005/8/layout/orgChart1"/>
    <dgm:cxn modelId="{F82329B8-3881-4809-A210-27604E7538C5}" type="presParOf" srcId="{2A7DC0CF-8EE7-4619-94C2-409158095969}" destId="{A1D84288-CDC1-4C8A-A574-8705F0646649}" srcOrd="4" destOrd="0" presId="urn:microsoft.com/office/officeart/2005/8/layout/orgChart1"/>
    <dgm:cxn modelId="{8ECDCD11-DBA8-42CD-A870-7B3C50BB4F31}" type="presParOf" srcId="{2A7DC0CF-8EE7-4619-94C2-409158095969}" destId="{004FB07A-DAD8-428E-A2BC-3D5B13A922B5}" srcOrd="5" destOrd="0" presId="urn:microsoft.com/office/officeart/2005/8/layout/orgChart1"/>
    <dgm:cxn modelId="{63C94AC1-C5E6-4949-82DE-9F0064909F1E}" type="presParOf" srcId="{004FB07A-DAD8-428E-A2BC-3D5B13A922B5}" destId="{700095B5-6E94-4810-BB46-84361F1446B4}" srcOrd="0" destOrd="0" presId="urn:microsoft.com/office/officeart/2005/8/layout/orgChart1"/>
    <dgm:cxn modelId="{A1A84274-FD72-4604-8115-5BEC22634824}" type="presParOf" srcId="{700095B5-6E94-4810-BB46-84361F1446B4}" destId="{10266236-5D2C-4D10-A014-81593A070D67}" srcOrd="0" destOrd="0" presId="urn:microsoft.com/office/officeart/2005/8/layout/orgChart1"/>
    <dgm:cxn modelId="{5B640458-7815-4C75-BFB1-CE5DE4A90DEA}" type="presParOf" srcId="{700095B5-6E94-4810-BB46-84361F1446B4}" destId="{EB59B839-3774-41E7-B9B2-0BB5E45D9998}" srcOrd="1" destOrd="0" presId="urn:microsoft.com/office/officeart/2005/8/layout/orgChart1"/>
    <dgm:cxn modelId="{1886731A-7B7C-497C-A03C-387ECAE7987C}" type="presParOf" srcId="{004FB07A-DAD8-428E-A2BC-3D5B13A922B5}" destId="{B47498E9-206A-4264-B3A5-E6666E1579AE}" srcOrd="1" destOrd="0" presId="urn:microsoft.com/office/officeart/2005/8/layout/orgChart1"/>
    <dgm:cxn modelId="{31BE79E4-3560-45A5-AA4C-AFB4DBCC9190}" type="presParOf" srcId="{004FB07A-DAD8-428E-A2BC-3D5B13A922B5}" destId="{238C4919-5DF3-44E5-82EB-BD6216D6735A}" srcOrd="2" destOrd="0" presId="urn:microsoft.com/office/officeart/2005/8/layout/orgChart1"/>
    <dgm:cxn modelId="{6987E966-2935-4DE7-8413-D3D7A6309FE5}" type="presParOf" srcId="{2A7DC0CF-8EE7-4619-94C2-409158095969}" destId="{538217FA-1958-458B-80F7-EEE62A174DAB}" srcOrd="6" destOrd="0" presId="urn:microsoft.com/office/officeart/2005/8/layout/orgChart1"/>
    <dgm:cxn modelId="{FCD2AF0F-251E-4D90-BA72-5176A1277D05}" type="presParOf" srcId="{2A7DC0CF-8EE7-4619-94C2-409158095969}" destId="{B6D839A5-6E1F-4083-9B5B-580CD2CF2E21}" srcOrd="7" destOrd="0" presId="urn:microsoft.com/office/officeart/2005/8/layout/orgChart1"/>
    <dgm:cxn modelId="{FA68F353-9639-4A48-9A99-0F9500F05472}" type="presParOf" srcId="{B6D839A5-6E1F-4083-9B5B-580CD2CF2E21}" destId="{1C4D35D4-7668-4D7A-987C-9EDEC3AE2DB1}" srcOrd="0" destOrd="0" presId="urn:microsoft.com/office/officeart/2005/8/layout/orgChart1"/>
    <dgm:cxn modelId="{B45862AF-FA39-4315-A9D6-6C80C36A038D}" type="presParOf" srcId="{1C4D35D4-7668-4D7A-987C-9EDEC3AE2DB1}" destId="{5C37941A-C5A0-4F9E-9ED1-89A87AFDB0A9}" srcOrd="0" destOrd="0" presId="urn:microsoft.com/office/officeart/2005/8/layout/orgChart1"/>
    <dgm:cxn modelId="{D5D622EE-E703-4820-AF26-55DF08FC46E7}" type="presParOf" srcId="{1C4D35D4-7668-4D7A-987C-9EDEC3AE2DB1}" destId="{B5C0AC9E-73F8-4A5D-8493-3A9560A6ABBB}" srcOrd="1" destOrd="0" presId="urn:microsoft.com/office/officeart/2005/8/layout/orgChart1"/>
    <dgm:cxn modelId="{0D7B015D-7A14-4D74-ACB2-49B6ABCF5314}" type="presParOf" srcId="{B6D839A5-6E1F-4083-9B5B-580CD2CF2E21}" destId="{3136678D-7427-472F-BCA7-BCBFBF5A9EE0}" srcOrd="1" destOrd="0" presId="urn:microsoft.com/office/officeart/2005/8/layout/orgChart1"/>
    <dgm:cxn modelId="{FEAAC48C-D329-46FC-8901-5188628D052D}" type="presParOf" srcId="{B6D839A5-6E1F-4083-9B5B-580CD2CF2E21}" destId="{A68AC57E-0337-4E53-A62B-B81837AA4147}" srcOrd="2" destOrd="0" presId="urn:microsoft.com/office/officeart/2005/8/layout/orgChart1"/>
    <dgm:cxn modelId="{BAC383BA-FF4E-4BFB-A04B-BFF2193781D0}" type="presParOf" srcId="{8CFD2162-D7B3-4529-A139-0C96A74E63F5}" destId="{D9BF8A40-3C65-4682-BF8A-B118DBF59DAE}" srcOrd="2" destOrd="0" presId="urn:microsoft.com/office/officeart/2005/8/layout/orgChart1"/>
    <dgm:cxn modelId="{F51BFB32-4962-4774-8172-7587724AD538}" type="presParOf" srcId="{D9BF8A40-3C65-4682-BF8A-B118DBF59DAE}" destId="{38F46037-CF9F-4018-876A-1B1ACDD2D5D6}" srcOrd="0" destOrd="0" presId="urn:microsoft.com/office/officeart/2005/8/layout/orgChart1"/>
    <dgm:cxn modelId="{BD4FE965-5B2B-4161-9611-90BEA935D66B}" type="presParOf" srcId="{D9BF8A40-3C65-4682-BF8A-B118DBF59DAE}" destId="{C0F3AEF2-7212-4D35-BC10-EE79F5EC62BC}" srcOrd="1" destOrd="0" presId="urn:microsoft.com/office/officeart/2005/8/layout/orgChart1"/>
    <dgm:cxn modelId="{0073D9FF-AD6C-4BFE-B60F-2348E9EDB688}" type="presParOf" srcId="{C0F3AEF2-7212-4D35-BC10-EE79F5EC62BC}" destId="{F36FA807-6D5C-4CE1-9148-A1AF8D908010}" srcOrd="0" destOrd="0" presId="urn:microsoft.com/office/officeart/2005/8/layout/orgChart1"/>
    <dgm:cxn modelId="{12199DD8-A333-4986-9BF2-4A52DF24E32B}" type="presParOf" srcId="{F36FA807-6D5C-4CE1-9148-A1AF8D908010}" destId="{FF0EB65D-E86E-44CC-8A9C-78086FB1915D}" srcOrd="0" destOrd="0" presId="urn:microsoft.com/office/officeart/2005/8/layout/orgChart1"/>
    <dgm:cxn modelId="{99B03EEC-DCB8-4591-B44D-DD6003C6823E}" type="presParOf" srcId="{F36FA807-6D5C-4CE1-9148-A1AF8D908010}" destId="{6A00281C-0D1F-4B42-B384-C82D6A390ACC}" srcOrd="1" destOrd="0" presId="urn:microsoft.com/office/officeart/2005/8/layout/orgChart1"/>
    <dgm:cxn modelId="{55DAB89C-95B1-4FF1-8E5E-62F5F96BACF2}" type="presParOf" srcId="{C0F3AEF2-7212-4D35-BC10-EE79F5EC62BC}" destId="{68458307-F167-40DA-91BB-E64E831962EE}" srcOrd="1" destOrd="0" presId="urn:microsoft.com/office/officeart/2005/8/layout/orgChart1"/>
    <dgm:cxn modelId="{49F4E2E9-DE02-4F37-82D1-6D6840DE8216}" type="presParOf" srcId="{C0F3AEF2-7212-4D35-BC10-EE79F5EC62BC}" destId="{19C162AD-1687-4883-B36C-16651649C186}" srcOrd="2" destOrd="0" presId="urn:microsoft.com/office/officeart/2005/8/layout/orgChart1"/>
    <dgm:cxn modelId="{4DABC0F6-721B-4E52-BBC9-EB9E032AB9BD}" type="presParOf" srcId="{D9BF8A40-3C65-4682-BF8A-B118DBF59DAE}" destId="{236FCA81-6547-4354-B93C-B75E6DFC9B9E}" srcOrd="2" destOrd="0" presId="urn:microsoft.com/office/officeart/2005/8/layout/orgChart1"/>
    <dgm:cxn modelId="{F0DE0EBF-F013-4F20-8FFF-041A8EBBF0FB}" type="presParOf" srcId="{D9BF8A40-3C65-4682-BF8A-B118DBF59DAE}" destId="{64ED84D4-B067-416A-9682-E33C1D02F8C2}" srcOrd="3" destOrd="0" presId="urn:microsoft.com/office/officeart/2005/8/layout/orgChart1"/>
    <dgm:cxn modelId="{A892E998-48BA-4DA6-8431-2DE57BC6B235}" type="presParOf" srcId="{64ED84D4-B067-416A-9682-E33C1D02F8C2}" destId="{2699732A-C918-448F-8745-F70F6914BEDB}" srcOrd="0" destOrd="0" presId="urn:microsoft.com/office/officeart/2005/8/layout/orgChart1"/>
    <dgm:cxn modelId="{D67CB2C9-69E1-4637-AD8E-C99FA7370C59}" type="presParOf" srcId="{2699732A-C918-448F-8745-F70F6914BEDB}" destId="{E207ECE7-E3F7-44A8-AE2B-49B5735938EE}" srcOrd="0" destOrd="0" presId="urn:microsoft.com/office/officeart/2005/8/layout/orgChart1"/>
    <dgm:cxn modelId="{0CA37D7D-CC82-4854-AECD-658BC489111D}" type="presParOf" srcId="{2699732A-C918-448F-8745-F70F6914BEDB}" destId="{A1A79712-2F2B-4BB3-920D-00D14D2D4F61}" srcOrd="1" destOrd="0" presId="urn:microsoft.com/office/officeart/2005/8/layout/orgChart1"/>
    <dgm:cxn modelId="{55324E49-11A5-4897-94E9-05376EA0C793}" type="presParOf" srcId="{64ED84D4-B067-416A-9682-E33C1D02F8C2}" destId="{106C7F03-457D-4292-9989-5250CF523F5D}" srcOrd="1" destOrd="0" presId="urn:microsoft.com/office/officeart/2005/8/layout/orgChart1"/>
    <dgm:cxn modelId="{D73FABCC-8F4D-4C65-940C-4485881A8408}" type="presParOf" srcId="{64ED84D4-B067-416A-9682-E33C1D02F8C2}" destId="{FB5F723D-AD10-4164-82D0-BB68BE43F6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FCA81-6547-4354-B93C-B75E6DFC9B9E}">
      <dsp:nvSpPr>
        <dsp:cNvPr id="0" name=""/>
        <dsp:cNvSpPr/>
      </dsp:nvSpPr>
      <dsp:spPr>
        <a:xfrm>
          <a:off x="4150804" y="1129887"/>
          <a:ext cx="168651" cy="925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5476"/>
              </a:lnTo>
              <a:lnTo>
                <a:pt x="168651" y="9254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46037-CF9F-4018-876A-1B1ACDD2D5D6}">
      <dsp:nvSpPr>
        <dsp:cNvPr id="0" name=""/>
        <dsp:cNvSpPr/>
      </dsp:nvSpPr>
      <dsp:spPr>
        <a:xfrm>
          <a:off x="3982152" y="1129887"/>
          <a:ext cx="168651" cy="925476"/>
        </a:xfrm>
        <a:custGeom>
          <a:avLst/>
          <a:gdLst/>
          <a:ahLst/>
          <a:cxnLst/>
          <a:rect l="0" t="0" r="0" b="0"/>
          <a:pathLst>
            <a:path>
              <a:moveTo>
                <a:pt x="168651" y="0"/>
              </a:moveTo>
              <a:lnTo>
                <a:pt x="168651" y="925476"/>
              </a:lnTo>
              <a:lnTo>
                <a:pt x="0" y="9254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217FA-1958-458B-80F7-EEE62A174DAB}">
      <dsp:nvSpPr>
        <dsp:cNvPr id="0" name=""/>
        <dsp:cNvSpPr/>
      </dsp:nvSpPr>
      <dsp:spPr>
        <a:xfrm>
          <a:off x="4150804" y="1129887"/>
          <a:ext cx="2915265" cy="1850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2301"/>
              </a:lnTo>
              <a:lnTo>
                <a:pt x="2915265" y="1682301"/>
              </a:lnTo>
              <a:lnTo>
                <a:pt x="2915265" y="1850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84288-CDC1-4C8A-A574-8705F0646649}">
      <dsp:nvSpPr>
        <dsp:cNvPr id="0" name=""/>
        <dsp:cNvSpPr/>
      </dsp:nvSpPr>
      <dsp:spPr>
        <a:xfrm>
          <a:off x="4150804" y="1129887"/>
          <a:ext cx="971755" cy="1850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2301"/>
              </a:lnTo>
              <a:lnTo>
                <a:pt x="971755" y="1682301"/>
              </a:lnTo>
              <a:lnTo>
                <a:pt x="971755" y="1850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B88270-E39D-46F9-B211-0B70ECE6A0B1}">
      <dsp:nvSpPr>
        <dsp:cNvPr id="0" name=""/>
        <dsp:cNvSpPr/>
      </dsp:nvSpPr>
      <dsp:spPr>
        <a:xfrm>
          <a:off x="3179048" y="1129887"/>
          <a:ext cx="971755" cy="1850952"/>
        </a:xfrm>
        <a:custGeom>
          <a:avLst/>
          <a:gdLst/>
          <a:ahLst/>
          <a:cxnLst/>
          <a:rect l="0" t="0" r="0" b="0"/>
          <a:pathLst>
            <a:path>
              <a:moveTo>
                <a:pt x="971755" y="0"/>
              </a:moveTo>
              <a:lnTo>
                <a:pt x="971755" y="1682301"/>
              </a:lnTo>
              <a:lnTo>
                <a:pt x="0" y="1682301"/>
              </a:lnTo>
              <a:lnTo>
                <a:pt x="0" y="1850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1F2D9-C816-4A2D-B27E-2B8DA3A9D320}">
      <dsp:nvSpPr>
        <dsp:cNvPr id="0" name=""/>
        <dsp:cNvSpPr/>
      </dsp:nvSpPr>
      <dsp:spPr>
        <a:xfrm>
          <a:off x="1235538" y="1129887"/>
          <a:ext cx="2915265" cy="1850952"/>
        </a:xfrm>
        <a:custGeom>
          <a:avLst/>
          <a:gdLst/>
          <a:ahLst/>
          <a:cxnLst/>
          <a:rect l="0" t="0" r="0" b="0"/>
          <a:pathLst>
            <a:path>
              <a:moveTo>
                <a:pt x="2915265" y="0"/>
              </a:moveTo>
              <a:lnTo>
                <a:pt x="2915265" y="1682301"/>
              </a:lnTo>
              <a:lnTo>
                <a:pt x="0" y="1682301"/>
              </a:lnTo>
              <a:lnTo>
                <a:pt x="0" y="1850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2F670-525C-4A85-9367-DB1DF7BFFC6F}">
      <dsp:nvSpPr>
        <dsp:cNvPr id="0" name=""/>
        <dsp:cNvSpPr/>
      </dsp:nvSpPr>
      <dsp:spPr>
        <a:xfrm>
          <a:off x="2848041" y="2081"/>
          <a:ext cx="2605524" cy="112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Председатель УС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7030A0"/>
              </a:solidFill>
            </a:rPr>
            <a:t>Филиппова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7030A0"/>
              </a:solidFill>
            </a:rPr>
            <a:t>Елена Сергеевна</a:t>
          </a:r>
          <a:endParaRPr lang="ru-RU" sz="1400" b="1" kern="1200" dirty="0">
            <a:solidFill>
              <a:srgbClr val="7030A0"/>
            </a:solidFill>
          </a:endParaRPr>
        </a:p>
      </dsp:txBody>
      <dsp:txXfrm>
        <a:off x="2848041" y="2081"/>
        <a:ext cx="2605524" cy="1127806"/>
      </dsp:txXfrm>
    </dsp:sp>
    <dsp:sp modelId="{1F1C7FA8-BDE7-4BF8-AE52-832972C9CA51}">
      <dsp:nvSpPr>
        <dsp:cNvPr id="0" name=""/>
        <dsp:cNvSpPr/>
      </dsp:nvSpPr>
      <dsp:spPr>
        <a:xfrm>
          <a:off x="432434" y="2980840"/>
          <a:ext cx="1606207" cy="2049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Финансово-экономическая комиссия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Булатова Ксения Евгеньевна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Шемякина Марина Владимировна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432434" y="2980840"/>
        <a:ext cx="1606207" cy="2049608"/>
      </dsp:txXfrm>
    </dsp:sp>
    <dsp:sp modelId="{D94CC714-0172-439B-B06E-999E14174FC9}">
      <dsp:nvSpPr>
        <dsp:cNvPr id="0" name=""/>
        <dsp:cNvSpPr/>
      </dsp:nvSpPr>
      <dsp:spPr>
        <a:xfrm>
          <a:off x="2375945" y="2980840"/>
          <a:ext cx="1606207" cy="2129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Организационно-правовая комиссия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Сергеева Надежда Владимировна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Безденежных Виктор Михайлович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solidFill>
                <a:srgbClr val="7030A0"/>
              </a:solidFill>
            </a:rPr>
            <a:t>Журова</a:t>
          </a:r>
          <a:r>
            <a:rPr lang="ru-RU" sz="1200" b="1" kern="1200" dirty="0" smtClean="0">
              <a:solidFill>
                <a:srgbClr val="7030A0"/>
              </a:solidFill>
            </a:rPr>
            <a:t> Екатерина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2375945" y="2980840"/>
        <a:ext cx="1606207" cy="2129645"/>
      </dsp:txXfrm>
    </dsp:sp>
    <dsp:sp modelId="{10266236-5D2C-4D10-A014-81593A070D67}">
      <dsp:nvSpPr>
        <dsp:cNvPr id="0" name=""/>
        <dsp:cNvSpPr/>
      </dsp:nvSpPr>
      <dsp:spPr>
        <a:xfrm>
          <a:off x="4319455" y="2980840"/>
          <a:ext cx="1606207" cy="21230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Образовательная комиссия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Смирнова Анна Юрьевна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Ковалевская Марина Владимировна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solidFill>
                <a:srgbClr val="7030A0"/>
              </a:solidFill>
            </a:rPr>
            <a:t>Буракова</a:t>
          </a:r>
          <a:r>
            <a:rPr lang="ru-RU" sz="1200" b="1" kern="1200" dirty="0" smtClean="0">
              <a:solidFill>
                <a:srgbClr val="7030A0"/>
              </a:solidFill>
            </a:rPr>
            <a:t> Ольга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4319455" y="2980840"/>
        <a:ext cx="1606207" cy="2123060"/>
      </dsp:txXfrm>
    </dsp:sp>
    <dsp:sp modelId="{5C37941A-C5A0-4F9E-9ED1-89A87AFDB0A9}">
      <dsp:nvSpPr>
        <dsp:cNvPr id="0" name=""/>
        <dsp:cNvSpPr/>
      </dsp:nvSpPr>
      <dsp:spPr>
        <a:xfrm>
          <a:off x="6262966" y="2980840"/>
          <a:ext cx="1606207" cy="20763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rgbClr val="7030A0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Комиссия по работе с родителями и местным сообществом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Давыдова Ольга Юрьевна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Евстигнеева Ирина Павловна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rgbClr val="7030A0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solidFill>
              <a:srgbClr val="7030A0"/>
            </a:solidFill>
          </a:endParaRPr>
        </a:p>
      </dsp:txBody>
      <dsp:txXfrm>
        <a:off x="6262966" y="2980840"/>
        <a:ext cx="1606207" cy="2076335"/>
      </dsp:txXfrm>
    </dsp:sp>
    <dsp:sp modelId="{FF0EB65D-E86E-44CC-8A9C-78086FB1915D}">
      <dsp:nvSpPr>
        <dsp:cNvPr id="0" name=""/>
        <dsp:cNvSpPr/>
      </dsp:nvSpPr>
      <dsp:spPr>
        <a:xfrm>
          <a:off x="1496289" y="1467191"/>
          <a:ext cx="2485862" cy="1176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Заместитель председателя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solidFill>
                <a:srgbClr val="7030A0"/>
              </a:solidFill>
            </a:rPr>
            <a:t>Калабина</a:t>
          </a:r>
          <a:r>
            <a:rPr lang="ru-RU" sz="1200" b="1" kern="1200" dirty="0" smtClean="0">
              <a:solidFill>
                <a:srgbClr val="7030A0"/>
              </a:solidFill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Лариса Александровна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1496289" y="1467191"/>
        <a:ext cx="2485862" cy="1176345"/>
      </dsp:txXfrm>
    </dsp:sp>
    <dsp:sp modelId="{E207ECE7-E3F7-44A8-AE2B-49B5735938EE}">
      <dsp:nvSpPr>
        <dsp:cNvPr id="0" name=""/>
        <dsp:cNvSpPr/>
      </dsp:nvSpPr>
      <dsp:spPr>
        <a:xfrm>
          <a:off x="4319455" y="1467191"/>
          <a:ext cx="2648426" cy="1176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Секретарь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solidFill>
                <a:srgbClr val="7030A0"/>
              </a:solidFill>
            </a:rPr>
            <a:t>Харебова</a:t>
          </a:r>
          <a:r>
            <a:rPr lang="ru-RU" sz="1200" b="1" kern="1200" dirty="0" smtClean="0">
              <a:solidFill>
                <a:srgbClr val="7030A0"/>
              </a:solidFill>
            </a:rPr>
            <a:t> </a:t>
          </a:r>
          <a:r>
            <a:rPr lang="ru-RU" sz="1200" b="1" kern="1200" dirty="0" err="1" smtClean="0">
              <a:solidFill>
                <a:srgbClr val="7030A0"/>
              </a:solidFill>
            </a:rPr>
            <a:t>Нанули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4319455" y="1467191"/>
        <a:ext cx="2648426" cy="1176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0AE4197F-FB2B-43B9-9C40-F49BA25F0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159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55AAECA-CE76-4104-A700-87686C6BC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462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46339-0A12-4C80-8765-B0099160EF12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8B6D5-9DE8-4669-9A48-E3ABAE74F91B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847A4-2D4F-4940-B34F-B780F1035C19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F10F2-D122-47D9-8F31-E35633A46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08FF7-CCFA-4FF2-9918-30E2E45F3AC6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BF80F-5821-49A4-B25A-C6D9CB89A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43B1D-E001-47CB-8E32-4D67FB012BCF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5E76D-A7C1-4ACB-AE44-79B9FCBAE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B477B-AB18-4A6D-9C5B-B90609FD1A06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14DD183-03F4-4C94-8E2A-0323F46743CD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698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5B8B1-367D-4562-899A-880F441504AE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676F-35E7-4EC3-B0DC-DA51772C6583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23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D53E6-0089-4F2E-A6AB-6EAFF2AFA4BA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5EA197D-434C-478E-804F-03C9DC5A0315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57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42280-DFA7-4EB3-88E2-D77309EA4E97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A134E-DF77-47FC-81D5-3316E8FF1821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056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36A36-F57D-4248-BA54-E1BEDE92F6BA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AE2852F-926C-4967-B89C-5C1F4931AA57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438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7B916-C55F-4D9E-A3AB-EF17C64CCD37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ECEC-D825-4194-9552-031A50C49D9D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623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9E38A-D14C-4051-B90C-FA27EDD7E71E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7262C0-194E-4901-B872-8741FAFE4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954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9646FDB-E73A-4724-92AA-F9B8A4C92EB9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70BC6-9231-475F-9F6E-63105DBC8AF0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42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41727-0C2E-4957-AB7B-FD5FC196F6F2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4D04A-0ACF-4997-B15A-3AA9CE7445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3707F-9FCE-4CBC-A964-43DF9C04A83A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F8D5B-C9D9-46D5-BAA0-7CF068A73714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996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D65B3-EF22-4944-8EA0-28217E2A17AB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91451-DFD4-4F6A-A661-4AB2DD6CADC2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94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CB1C2-054C-482E-89D3-165CBD75E6DE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C6376-E39D-43B3-8B50-359A0DA0E87A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880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B477B-AB18-4A6D-9C5B-B90609FD1A06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14DD183-03F4-4C94-8E2A-0323F46743CD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250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5B8B1-367D-4562-899A-880F441504AE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676F-35E7-4EC3-B0DC-DA51772C6583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869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D53E6-0089-4F2E-A6AB-6EAFF2AFA4BA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5EA197D-434C-478E-804F-03C9DC5A0315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505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42280-DFA7-4EB3-88E2-D77309EA4E97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A134E-DF77-47FC-81D5-3316E8FF1821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17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36A36-F57D-4248-BA54-E1BEDE92F6BA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AE2852F-926C-4967-B89C-5C1F4931AA57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619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7B916-C55F-4D9E-A3AB-EF17C64CCD37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ECEC-D825-4194-9552-031A50C49D9D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923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9E38A-D14C-4051-B90C-FA27EDD7E71E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7262C0-194E-4901-B872-8741FAFE4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20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6E5E2-4A41-4692-8844-30D640D71E00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78189-A9D9-4335-B801-8DDAFD00E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9646FDB-E73A-4724-92AA-F9B8A4C92EB9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70BC6-9231-475F-9F6E-63105DBC8AF0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160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3707F-9FCE-4CBC-A964-43DF9C04A83A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F8D5B-C9D9-46D5-BAA0-7CF068A73714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2114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D65B3-EF22-4944-8EA0-28217E2A17AB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91451-DFD4-4F6A-A661-4AB2DD6CADC2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105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CB1C2-054C-482E-89D3-165CBD75E6DE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C6376-E39D-43B3-8B50-359A0DA0E87A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400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B477B-AB18-4A6D-9C5B-B90609FD1A06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14DD183-03F4-4C94-8E2A-0323F46743CD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64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5B8B1-367D-4562-899A-880F441504AE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2676F-35E7-4EC3-B0DC-DA51772C6583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99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D53E6-0089-4F2E-A6AB-6EAFF2AFA4BA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5EA197D-434C-478E-804F-03C9DC5A0315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660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42280-DFA7-4EB3-88E2-D77309EA4E97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A134E-DF77-47FC-81D5-3316E8FF1821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87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36A36-F57D-4248-BA54-E1BEDE92F6BA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AE2852F-926C-4967-B89C-5C1F4931AA57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9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7B916-C55F-4D9E-A3AB-EF17C64CCD37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ECEC-D825-4194-9552-031A50C49D9D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37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1BD58-9235-4E82-8735-792461F4C3D7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5E085-C0B6-499E-867B-230F0B132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9E38A-D14C-4051-B90C-FA27EDD7E71E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7262C0-194E-4901-B872-8741FAFE4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547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9646FDB-E73A-4724-92AA-F9B8A4C92EB9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70BC6-9231-475F-9F6E-63105DBC8AF0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45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3707F-9FCE-4CBC-A964-43DF9C04A83A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F8D5B-C9D9-46D5-BAA0-7CF068A73714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8781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D65B3-EF22-4944-8EA0-28217E2A17AB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91451-DFD4-4F6A-A661-4AB2DD6CADC2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071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CB1C2-054C-482E-89D3-165CBD75E6DE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C6376-E39D-43B3-8B50-359A0DA0E87A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3470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20D50-4E2A-42BD-B4F0-55711F1B7C6F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E39C6-9779-46C1-9A6F-E0BE386C2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1A09F-FB17-4662-AD4B-CE1DAD0018B4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6B392-A034-4660-87BF-37AC7D24A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0DC6-C933-4D2D-86A4-0D9563E31ADF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B28CE-BB01-4BCB-BC3A-F9E3AEFD4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1472E-0ED4-4AB1-9A5A-3EB0A3812493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7DBF8-C3AD-4C10-9320-F8ADA7D6E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6C8F7-F84D-4BAB-9C0F-5027D16F4DEC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22E72-9CF4-4BAD-9881-C63C6C531D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0FF6D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ED615FA-9088-4E3D-B5D3-422F52FF41F0}" type="datetime1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8227AB-FF97-4BF9-A6C5-4253434169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068829-D850-4142-8861-2E3DEA6C9621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6F9AB1-19B6-4DA1-82E1-4FCC4E11A82C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40398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068829-D850-4142-8861-2E3DEA6C9621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6F9AB1-19B6-4DA1-82E1-4FCC4E11A82C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13423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068829-D850-4142-8861-2E3DEA6C9621}" type="datetimeFigureOut">
              <a:rPr lang="ru-RU"/>
              <a:pPr>
                <a:defRPr/>
              </a:pPr>
              <a:t>20.11.2013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6F9AB1-19B6-4DA1-82E1-4FCC4E11A82C}" type="slidenum">
              <a:rPr lang="ru-RU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403986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Расширенное заседание Управляющего совета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4581128"/>
            <a:ext cx="4280520" cy="1752600"/>
          </a:xfrm>
        </p:spPr>
        <p:txBody>
          <a:bodyPr/>
          <a:lstStyle/>
          <a:p>
            <a:pPr algn="r"/>
            <a:r>
              <a:rPr lang="ru-RU" dirty="0" smtClean="0"/>
              <a:t>20.11.2013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829977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E7B9E506-46EE-4473-BD61-BC64693EC440}" type="slidenum">
              <a:rPr lang="ru-RU" smtClean="0"/>
              <a:pPr algn="l"/>
              <a:t>10</a:t>
            </a:fld>
            <a:endParaRPr lang="ru-RU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7772400" cy="504825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latin typeface="Monotype Corsiva" pitchFamily="66" charset="0"/>
              </a:rPr>
              <a:t>Примерные функции образовательной комиссии: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готовит проект решения совета об утверждении годового календарного учебного графика;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совместно с администрацией школы разрабатывает содержание школьного компонента и вносит предложения по выбору профильных предметов;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совместно с администрацией прорабатывает вопросы расписания учебных занятий для определе­ния оптимального времени начала и окончания занятий в школе;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готовит проект решения совета о введении школьной формы, школьных правил, регулирующих поведение и взаимоотношения участников образовательного процесса и школе;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организует наблюдение за состоянием библиотечного фонда и разрабатывает предложения по его пополнению;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осуществляет контроль над соблюдением здоровых и безопасных условий обучения и воспитания в школе;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раз в полгода совместно с администрацией готовит информацию для совета о результатах текущей и итоговой успеваемости учащихся;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готовит соответствующий раздел ежегодного отчета Управляющего совета перед родителями и общественностью.</a:t>
            </a:r>
            <a:r>
              <a:rPr lang="ru-RU" sz="2200" smtClean="0"/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CF79F50D-DF70-4A22-B5D2-36E516B50CDA}" type="slidenum">
              <a:rPr lang="ru-RU" smtClean="0"/>
              <a:pPr algn="l"/>
              <a:t>11</a:t>
            </a:fld>
            <a:endParaRPr lang="ru-RU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65175"/>
            <a:ext cx="8502650" cy="411163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Monotype Corsiva" pitchFamily="66" charset="0"/>
              </a:rPr>
              <a:t>Примерные функции организационно-правовой комиссии:</a:t>
            </a:r>
            <a:r>
              <a:rPr lang="ru-RU" sz="4000" smtClean="0"/>
              <a:t>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893175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осуществляет контроль за соблюдением прав и законных интересов всех участников образовательного процесса;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готовит проект решения совета по регулированию нормативно-правовой базы школы," изменением в Уставе школы и при подготовке ее локальных актов;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совместно с администрацией рассматривает исключительные случаи нарушений Устава и правил школьной жизни учащимися, выносит предложения об исключении учащихся из школы;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рассматривает жалобы учащихся, родителей и учителей о нарушениях их прав;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исследует зоны конфликтов интересов участников образовательного процесса между собой и с системой школьного управления, разрабатывает рекомендации  по  управлению  конфликтами  в школьном сообществе;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участвует в работе экспертных КОМИССИЙ по общественной аттестации школы;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привлекается для работы комиссии по лицензированию и аттестации школы;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i="1" smtClean="0">
                <a:solidFill>
                  <a:srgbClr val="003399"/>
                </a:solidFill>
                <a:latin typeface="Monotype Corsiva" pitchFamily="66" charset="0"/>
              </a:rPr>
              <a:t>готовит соответствующий раздел ежегодного отчета Управляющего совета перед родителями и общественностью.</a:t>
            </a:r>
            <a:r>
              <a:rPr lang="ru-RU" sz="2200" smtClean="0"/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3A1E596B-CFC1-495D-BF3B-D6B328DAEED7}" type="slidenum">
              <a:rPr lang="ru-RU" smtClean="0"/>
              <a:pPr algn="l"/>
              <a:t>12</a:t>
            </a:fld>
            <a:endParaRPr lang="ru-RU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65175"/>
            <a:ext cx="8574088" cy="985838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Monotype Corsiva" pitchFamily="66" charset="0"/>
              </a:rPr>
              <a:t>Примерные функции комиссии по работе с родителями и местным сообществом:</a:t>
            </a:r>
            <a:endParaRPr lang="ru-RU" sz="4000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содействует эффективной работе родительского комитета;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готовит ежегодный информационный доклад о результатах деятельности школы;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организует работу школы со средствами массовой информации, социальными организациями  территории микрорайона школы;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содействует разработке и реализации социальных проектов в микрорайоне школы;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привлекает бывших выпускников школы, ветеранов школы к реализации образовательных и социальных проектов школы;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 совместно с администрацией организует работу с детьми из социально неблагополучных семей.</a:t>
            </a:r>
            <a:r>
              <a:rPr lang="ru-RU" sz="2400" smtClean="0"/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7"/>
            <a:ext cx="7772400" cy="936104"/>
          </a:xfrm>
        </p:spPr>
        <p:txBody>
          <a:bodyPr/>
          <a:lstStyle/>
          <a:p>
            <a:r>
              <a:rPr lang="ru-RU" sz="3600" b="1" dirty="0" smtClean="0"/>
              <a:t>Повестка заседания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80920" cy="5112568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ru-RU" sz="2800" dirty="0" smtClean="0"/>
              <a:t>Управляющий совет – структура, состав, функции;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Отчет о расходовании внебюджетных средств (добровольные пожертвования) на 20.11.2013;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Питание обучающихся;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Порядок применения к обучающимся и снятия с обучающихся мер дисциплинарного взыскания;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Юбилейный год школы;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Подведение итогов.</a:t>
            </a:r>
            <a:endParaRPr lang="ru-RU" dirty="0" smtClean="0"/>
          </a:p>
          <a:p>
            <a:pPr marL="514350" indent="-514350" algn="l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31241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7B9899"/>
                </a:solidFill>
              </a:rPr>
              <a:t>Нормативно – правовая база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73638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Закон Костромской области № 338-4-ЗКО «О предоставлении субсидий бюджетам муниципальных районов на питание обучающихся муниципальных общеобразовательных учреждений»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Постановление Главы города Костромы  № 2631 «О внесении изменений в порядок предоставления обучающимся  муниципальных общеобразовательных учреждений города Костромы меры социальной поддержки в виде муниципальной социальной услуги по предоставлению питания»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Распоряжение Комитета образования, культуры, спорта и работы с молодёжью администрации города Костромы № 1125 «Об организации питания обучающихся муниципальных общеобразовательных учреждений города Костромы»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СанПиН</a:t>
            </a:r>
            <a:r>
              <a:rPr lang="ru-RU" dirty="0" smtClean="0"/>
              <a:t> 2.4.5.2409-08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06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7B9899"/>
                </a:solidFill>
              </a:rPr>
              <a:t>Родительская плата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b="1" u="sng" smtClean="0"/>
              <a:t>Завтраки:</a:t>
            </a:r>
          </a:p>
          <a:p>
            <a:pPr eaLnBrk="1" hangingPunct="1"/>
            <a:r>
              <a:rPr lang="ru-RU" altLang="ru-RU" smtClean="0"/>
              <a:t>1-4 кл. – 34,70 руб. 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altLang="ru-RU" smtClean="0"/>
              <a:t>(родительская плата – </a:t>
            </a:r>
            <a:r>
              <a:rPr lang="ru-RU" altLang="ru-RU" b="1" smtClean="0"/>
              <a:t>17,50 руб.)</a:t>
            </a:r>
          </a:p>
          <a:p>
            <a:pPr eaLnBrk="1" hangingPunct="1"/>
            <a:r>
              <a:rPr lang="ru-RU" altLang="ru-RU" smtClean="0"/>
              <a:t>5-11 кл. - 34,70 руб. 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altLang="ru-RU" smtClean="0"/>
              <a:t>(родительская плата – </a:t>
            </a:r>
            <a:r>
              <a:rPr lang="ru-RU" altLang="ru-RU" b="1" smtClean="0"/>
              <a:t>13,20</a:t>
            </a:r>
            <a:r>
              <a:rPr lang="ru-RU" altLang="ru-RU" smtClean="0"/>
              <a:t> руб.)</a:t>
            </a:r>
          </a:p>
          <a:p>
            <a:pPr eaLnBrk="1" hangingPunct="1">
              <a:buFont typeface="Wingdings 2" pitchFamily="18" charset="2"/>
              <a:buNone/>
            </a:pPr>
            <a:endParaRPr lang="ru-RU" altLang="ru-RU" b="1" u="sng" smtClean="0"/>
          </a:p>
          <a:p>
            <a:pPr eaLnBrk="1" hangingPunct="1">
              <a:buFont typeface="Wingdings 2" pitchFamily="18" charset="2"/>
              <a:buNone/>
            </a:pPr>
            <a:r>
              <a:rPr lang="ru-RU" altLang="ru-RU" b="1" u="sng" smtClean="0"/>
              <a:t>Обеды: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1-4 кл. – 45 руб.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altLang="ru-RU" b="1" smtClean="0"/>
              <a:t>Льготное питание</a:t>
            </a:r>
            <a:r>
              <a:rPr lang="ru-RU" altLang="ru-RU" smtClean="0"/>
              <a:t>:   34,70 руб.</a:t>
            </a:r>
          </a:p>
        </p:txBody>
      </p:sp>
    </p:spTree>
    <p:extLst>
      <p:ext uri="{BB962C8B-B14F-4D97-AF65-F5344CB8AC3E}">
        <p14:creationId xmlns:p14="http://schemas.microsoft.com/office/powerpoint/2010/main" val="397238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7B9899"/>
                </a:solidFill>
              </a:rPr>
              <a:t>Организация питания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С дотацией – 5 дней в неделю</a:t>
            </a:r>
          </a:p>
          <a:p>
            <a:pPr eaLnBrk="1" hangingPunct="1"/>
            <a:r>
              <a:rPr lang="ru-RU" altLang="ru-RU" dirty="0" smtClean="0"/>
              <a:t>Питание в субботу – без дотации, стоимость завтрака </a:t>
            </a:r>
            <a:r>
              <a:rPr lang="ru-RU" altLang="ru-RU" dirty="0" smtClean="0"/>
              <a:t>34, 70 </a:t>
            </a:r>
            <a:r>
              <a:rPr lang="ru-RU" altLang="ru-RU" dirty="0" smtClean="0"/>
              <a:t>руб.</a:t>
            </a:r>
          </a:p>
        </p:txBody>
      </p:sp>
    </p:spTree>
    <p:extLst>
      <p:ext uri="{BB962C8B-B14F-4D97-AF65-F5344CB8AC3E}">
        <p14:creationId xmlns:p14="http://schemas.microsoft.com/office/powerpoint/2010/main" val="34159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7"/>
            <a:ext cx="7772400" cy="936104"/>
          </a:xfrm>
        </p:spPr>
        <p:txBody>
          <a:bodyPr/>
          <a:lstStyle/>
          <a:p>
            <a:r>
              <a:rPr lang="ru-RU" sz="3600" b="1" dirty="0" smtClean="0"/>
              <a:t>Повестка заседания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280920" cy="5112568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ru-RU" sz="2800" dirty="0" smtClean="0"/>
              <a:t>Управляющий совет – структура, состав, функции;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Отчет о расходовании внебюджетных средств (добровольные пожертвования) на 20.11.2013;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Питание обучающихся;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Порядок применения к обучающимся и снятия с обучающихся мер дисциплинарного взыскания;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Юбилейный год школы;</a:t>
            </a:r>
          </a:p>
          <a:p>
            <a:pPr marL="514350" indent="-514350" algn="l">
              <a:buAutoNum type="arabicPeriod"/>
            </a:pPr>
            <a:r>
              <a:rPr lang="ru-RU" sz="2800" dirty="0" smtClean="0"/>
              <a:t>Подведение итогов.</a:t>
            </a:r>
            <a:endParaRPr lang="ru-RU" dirty="0" smtClean="0"/>
          </a:p>
          <a:p>
            <a:pPr marL="514350" indent="-514350" algn="l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488195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F5C8BA59-5E18-4A92-9DC7-09C5D9308850}" type="slidenum">
              <a:rPr lang="ru-RU" smtClean="0"/>
              <a:pPr algn="l"/>
              <a:t>3</a:t>
            </a:fld>
            <a:endParaRPr lang="ru-RU" smtClean="0"/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>
          <a:xfrm>
            <a:off x="246063" y="930275"/>
            <a:ext cx="8135937" cy="1143000"/>
          </a:xfrm>
        </p:spPr>
        <p:txBody>
          <a:bodyPr/>
          <a:lstStyle/>
          <a:p>
            <a:pPr eaLnBrk="1" hangingPunct="1"/>
            <a:r>
              <a:rPr lang="ru-RU" sz="5400" b="1" smtClean="0">
                <a:latin typeface="Monotype Corsiva" pitchFamily="66" charset="0"/>
              </a:rPr>
              <a:t>Управляющий совет школы -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9750" y="2060575"/>
            <a:ext cx="8424863" cy="3027363"/>
          </a:xfrm>
        </p:spPr>
        <p:txBody>
          <a:bodyPr/>
          <a:lstStyle/>
          <a:p>
            <a:pPr marL="95250" indent="0" eaLnBrk="1" hangingPunct="1">
              <a:lnSpc>
                <a:spcPct val="90000"/>
              </a:lnSpc>
              <a:buFontTx/>
              <a:buNone/>
            </a:pPr>
            <a:r>
              <a:rPr lang="ru-RU" b="1" i="1" smtClean="0">
                <a:solidFill>
                  <a:srgbClr val="003399"/>
                </a:solidFill>
                <a:latin typeface="Monotype Corsiva" pitchFamily="66" charset="0"/>
              </a:rPr>
              <a:t>Коллегиальный орган госудрственно-общественного  управления школой,   состоящий  из    избранных,   кооптированных</a:t>
            </a:r>
            <a:r>
              <a:rPr lang="en-US" b="1" i="1" smtClean="0">
                <a:solidFill>
                  <a:srgbClr val="003399"/>
                </a:solidFill>
                <a:latin typeface="Monotype Corsiva" pitchFamily="66" charset="0"/>
              </a:rPr>
              <a:t>[1]</a:t>
            </a:r>
            <a:r>
              <a:rPr lang="ru-RU" b="1" i="1" smtClean="0">
                <a:solidFill>
                  <a:srgbClr val="003399"/>
                </a:solidFill>
                <a:latin typeface="Monotype Corsiva" pitchFamily="66" charset="0"/>
              </a:rPr>
              <a:t> и назначенных  членов  и  имеющий управленческие (властные) полномочия по решению ряда важных вопросов функционирования  и  развития  школы. </a:t>
            </a:r>
          </a:p>
        </p:txBody>
      </p:sp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539750" y="5516563"/>
            <a:ext cx="8424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3399"/>
                </a:solidFill>
              </a:rPr>
              <a:t>[1] кооптация — это включение нового члена в состав уже действующего органа собственным решением этого органа.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3CD9AA48-3FE3-4658-942B-FF9B2F38F39C}" type="slidenum">
              <a:rPr lang="ru-RU" smtClean="0"/>
              <a:pPr algn="l"/>
              <a:t>4</a:t>
            </a:fld>
            <a:endParaRPr lang="ru-RU" smtClean="0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>
          <a:xfrm>
            <a:off x="250825" y="1268413"/>
            <a:ext cx="7478713" cy="581025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Monotype Corsiva" pitchFamily="66" charset="0"/>
              </a:rPr>
              <a:t>Задачи Управляющего совета: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00063" y="2000250"/>
            <a:ext cx="8229600" cy="4525963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3399"/>
                </a:solidFill>
                <a:latin typeface="Monotype Corsiva" pitchFamily="66" charset="0"/>
              </a:rPr>
              <a:t>Улучшить жизнь детей в школе. 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3399"/>
                </a:solidFill>
                <a:latin typeface="Monotype Corsiva" pitchFamily="66" charset="0"/>
              </a:rPr>
              <a:t>Создать в школе разумный уклад жизни. 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3399"/>
                </a:solidFill>
                <a:latin typeface="Monotype Corsiva" pitchFamily="66" charset="0"/>
              </a:rPr>
              <a:t>Заботиться: о безопасности детей; о качестве школьного питания; о комфортности школьной среды; об устройстве школьного быта. 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>
                <a:solidFill>
                  <a:srgbClr val="003399"/>
                </a:solidFill>
                <a:latin typeface="Monotype Corsiva" pitchFamily="66" charset="0"/>
              </a:rPr>
              <a:t>Активизировать участие учеников, родителей и общественности в школьной жизни.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807C7FFE-AC46-40A6-8FF7-C53AFD453AD1}" type="slidenum">
              <a:rPr lang="ru-RU" smtClean="0"/>
              <a:pPr algn="l"/>
              <a:t>5</a:t>
            </a:fld>
            <a:endParaRPr lang="ru-RU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424862" cy="719138"/>
          </a:xfrm>
        </p:spPr>
        <p:txBody>
          <a:bodyPr/>
          <a:lstStyle/>
          <a:p>
            <a:pPr eaLnBrk="1" hangingPunct="1"/>
            <a:r>
              <a:rPr lang="ru-RU" sz="3600" b="1" dirty="0">
                <a:latin typeface="Monotype Corsiva" pitchFamily="66" charset="0"/>
              </a:rPr>
              <a:t>С</a:t>
            </a:r>
            <a:r>
              <a:rPr lang="ru-RU" sz="3600" b="1" dirty="0" smtClean="0">
                <a:latin typeface="Monotype Corsiva" pitchFamily="66" charset="0"/>
              </a:rPr>
              <a:t>остав  управляющего  совета.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836713"/>
            <a:ext cx="8568952" cy="5425976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ru-RU" sz="3000" b="1" i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Директор школы 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– Яблокова Мария Георгиевна;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3000" b="1" i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Представители администрации школы – </a:t>
            </a:r>
            <a:r>
              <a:rPr lang="ru-RU" sz="3000" b="1" i="1" dirty="0" err="1" smtClean="0">
                <a:solidFill>
                  <a:srgbClr val="003399"/>
                </a:solidFill>
                <a:latin typeface="Monotype Corsiva" pitchFamily="66" charset="0"/>
              </a:rPr>
              <a:t>Калабина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 Л. А., Смирнова А. Ю., Давыдова О.Ю.;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3000" b="1" i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Работники школы 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– </a:t>
            </a:r>
            <a:r>
              <a:rPr lang="ru-RU" sz="3000" b="1" i="1" dirty="0">
                <a:solidFill>
                  <a:srgbClr val="003399"/>
                </a:solidFill>
                <a:latin typeface="Monotype Corsiva" pitchFamily="66" charset="0"/>
              </a:rPr>
              <a:t>Б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улатова К. Е., учитель русского языка и литературы; Сергеева Н. В., учитель истории и обществознания; Наумкина Ю.В., учитель биологии;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3000" b="1" i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Родители учащихся – 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Филиппова Е. С., Ковалевская М. В., Евстигнеева И. П., Шемякина М. В., Безденежных   В.М.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Учащиеся школы – </a:t>
            </a:r>
            <a:r>
              <a:rPr lang="ru-RU" sz="3000" b="1" i="1" dirty="0" err="1" smtClean="0">
                <a:solidFill>
                  <a:srgbClr val="003399"/>
                </a:solidFill>
                <a:latin typeface="Monotype Corsiva" pitchFamily="66" charset="0"/>
              </a:rPr>
              <a:t>Харебова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 </a:t>
            </a:r>
            <a:r>
              <a:rPr lang="ru-RU" sz="3000" b="1" i="1" dirty="0" err="1" smtClean="0">
                <a:solidFill>
                  <a:srgbClr val="003399"/>
                </a:solidFill>
                <a:latin typeface="Monotype Corsiva" pitchFamily="66" charset="0"/>
              </a:rPr>
              <a:t>Нанули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, 10 класс; </a:t>
            </a:r>
            <a:r>
              <a:rPr lang="ru-RU" sz="3000" b="1" i="1" dirty="0" err="1" smtClean="0">
                <a:solidFill>
                  <a:srgbClr val="003399"/>
                </a:solidFill>
                <a:latin typeface="Monotype Corsiva" pitchFamily="66" charset="0"/>
              </a:rPr>
              <a:t>Журова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 </a:t>
            </a:r>
            <a:r>
              <a:rPr lang="ru-RU" sz="3000" b="1" i="1" dirty="0">
                <a:solidFill>
                  <a:srgbClr val="003399"/>
                </a:solidFill>
                <a:latin typeface="Monotype Corsiva" pitchFamily="66" charset="0"/>
              </a:rPr>
              <a:t>Е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катерина, 7 «А» класс; </a:t>
            </a:r>
            <a:r>
              <a:rPr lang="ru-RU" sz="3000" b="1" i="1" dirty="0" err="1" smtClean="0">
                <a:solidFill>
                  <a:srgbClr val="003399"/>
                </a:solidFill>
                <a:latin typeface="Monotype Corsiva" pitchFamily="66" charset="0"/>
              </a:rPr>
              <a:t>Буракова</a:t>
            </a:r>
            <a:r>
              <a:rPr lang="ru-RU" sz="3000" b="1" i="1" dirty="0" smtClean="0">
                <a:solidFill>
                  <a:srgbClr val="003399"/>
                </a:solidFill>
                <a:latin typeface="Monotype Corsiva" pitchFamily="66" charset="0"/>
              </a:rPr>
              <a:t> Ольга, 9 «А» класс.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ru-RU" b="1" i="1" dirty="0" smtClean="0">
              <a:solidFill>
                <a:srgbClr val="003399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-571500"/>
            <a:ext cx="8229600" cy="11430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ru-RU" sz="2800" b="1" smtClean="0">
                <a:solidFill>
                  <a:srgbClr val="000066"/>
                </a:solidFill>
              </a:rPr>
              <a:t>Компетенция управляющего совета: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765175"/>
            <a:ext cx="8101012" cy="5157788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000066"/>
                </a:solidFill>
              </a:rPr>
              <a:t>Утверждает программу развития учреждения;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000066"/>
                </a:solidFill>
              </a:rPr>
              <a:t>Принимает Устав школы, изменения и добавления к нему;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000066"/>
                </a:solidFill>
              </a:rPr>
              <a:t>Согласовывает: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solidFill>
                  <a:srgbClr val="000066"/>
                </a:solidFill>
              </a:rPr>
              <a:t>              -  Образовательную программу;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solidFill>
                  <a:srgbClr val="000066"/>
                </a:solidFill>
              </a:rPr>
              <a:t>              -  Годовой календарный учебный график;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solidFill>
                  <a:srgbClr val="000066"/>
                </a:solidFill>
              </a:rPr>
              <a:t>              -  Режим работы школы.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000066"/>
                </a:solidFill>
              </a:rPr>
              <a:t>Принимает решения: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solidFill>
                  <a:srgbClr val="000066"/>
                </a:solidFill>
              </a:rPr>
              <a:t>             -  О введении ( отмене) школьной формы для обучающихся;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solidFill>
                  <a:srgbClr val="000066"/>
                </a:solidFill>
              </a:rPr>
              <a:t>            -   Об исключении обучающегося из учреждения;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000066"/>
                </a:solidFill>
              </a:rPr>
              <a:t>Содействует привлечению и распределению внебюджетных средств;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000066"/>
                </a:solidFill>
              </a:rPr>
              <a:t>Рассматривает жалобы и заявления участников образовательного процесса;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000066"/>
                </a:solidFill>
              </a:rPr>
              <a:t>Оказывает содействие в создании безопасных условий обучения, воспитания и труда в учреждении;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000066"/>
                </a:solidFill>
              </a:rPr>
              <a:t>Вносит руководителю предложения в части: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solidFill>
                  <a:srgbClr val="000066"/>
                </a:solidFill>
              </a:rPr>
              <a:t>            -  Развития воспитательной работы в учреждении;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solidFill>
                  <a:srgbClr val="000066"/>
                </a:solidFill>
              </a:rPr>
              <a:t>            -  Выбора УМК;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dirty="0" smtClean="0">
                <a:solidFill>
                  <a:srgbClr val="000066"/>
                </a:solidFill>
              </a:rPr>
              <a:t>            -  Создания условий для организации питания, медицинского обслуживания.</a:t>
            </a:r>
          </a:p>
          <a:p>
            <a:pPr eaLnBrk="1" hangingPunct="1">
              <a:lnSpc>
                <a:spcPct val="90000"/>
              </a:lnSpc>
            </a:pPr>
            <a:endParaRPr lang="ru-RU" sz="18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06DD5F19-9444-444B-8091-2314591A5A07}" type="slidenum">
              <a:rPr lang="ru-RU" smtClean="0">
                <a:solidFill>
                  <a:srgbClr val="000000"/>
                </a:solidFill>
              </a:rPr>
              <a:pPr algn="l"/>
              <a:t>7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429625" cy="720080"/>
          </a:xfrm>
        </p:spPr>
        <p:txBody>
          <a:bodyPr/>
          <a:lstStyle/>
          <a:p>
            <a:pPr eaLnBrk="1" hangingPunct="1"/>
            <a:r>
              <a:rPr lang="ru-RU" sz="3400" b="1" dirty="0" smtClean="0">
                <a:latin typeface="Monotype Corsiva" pitchFamily="66" charset="0"/>
              </a:rPr>
              <a:t>Структура Управляющего совета:             </a:t>
            </a:r>
            <a:endParaRPr lang="ru-RU" sz="3400" dirty="0" smtClean="0">
              <a:latin typeface="Monotype Corsiva" pitchFamily="66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443134"/>
              </p:ext>
            </p:extLst>
          </p:nvPr>
        </p:nvGraphicFramePr>
        <p:xfrm>
          <a:off x="395536" y="980728"/>
          <a:ext cx="830160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8215127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CDDEC28E-69A2-4BB8-A734-49DFB37DAE4D}" type="slidenum">
              <a:rPr lang="ru-RU" smtClean="0"/>
              <a:pPr algn="l"/>
              <a:t>8</a:t>
            </a:fld>
            <a:endParaRPr lang="ru-RU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Monotype Corsiva" pitchFamily="66" charset="0"/>
              </a:rPr>
              <a:t>Комиссии :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003399"/>
                </a:solidFill>
                <a:latin typeface="Monotype Corsiva" pitchFamily="66" charset="0"/>
              </a:rPr>
              <a:t>Финансово-экономическая</a:t>
            </a:r>
            <a:r>
              <a:rPr lang="ru-RU" b="1" dirty="0" smtClean="0">
                <a:solidFill>
                  <a:srgbClr val="003399"/>
                </a:solidFill>
                <a:latin typeface="Monotype Corsiva" pitchFamily="66" charset="0"/>
              </a:rPr>
              <a:t>;</a:t>
            </a:r>
          </a:p>
          <a:p>
            <a:pPr eaLnBrk="1" hangingPunct="1"/>
            <a:r>
              <a:rPr lang="ru-RU" b="1" i="1" dirty="0" smtClean="0">
                <a:solidFill>
                  <a:srgbClr val="003399"/>
                </a:solidFill>
                <a:latin typeface="Monotype Corsiva" pitchFamily="66" charset="0"/>
              </a:rPr>
              <a:t>Образовательная;</a:t>
            </a:r>
          </a:p>
          <a:p>
            <a:pPr eaLnBrk="1" hangingPunct="1"/>
            <a:r>
              <a:rPr lang="ru-RU" b="1" i="1" dirty="0" smtClean="0">
                <a:solidFill>
                  <a:srgbClr val="003399"/>
                </a:solidFill>
                <a:latin typeface="Monotype Corsiva" pitchFamily="66" charset="0"/>
              </a:rPr>
              <a:t>Организационно-правовая</a:t>
            </a:r>
            <a:r>
              <a:rPr lang="ru-RU" b="1" dirty="0" smtClean="0">
                <a:solidFill>
                  <a:srgbClr val="003399"/>
                </a:solidFill>
                <a:latin typeface="Monotype Corsiva" pitchFamily="66" charset="0"/>
              </a:rPr>
              <a:t>;</a:t>
            </a:r>
          </a:p>
          <a:p>
            <a:pPr eaLnBrk="1" hangingPunct="1"/>
            <a:r>
              <a:rPr lang="ru-RU" b="1" i="1" dirty="0" smtClean="0">
                <a:solidFill>
                  <a:srgbClr val="003399"/>
                </a:solidFill>
                <a:latin typeface="Monotype Corsiva" pitchFamily="66" charset="0"/>
              </a:rPr>
              <a:t>по работе с родителями и местным сообществом.</a:t>
            </a:r>
            <a:r>
              <a:rPr lang="ru-RU" b="1" dirty="0" smtClean="0">
                <a:solidFill>
                  <a:srgbClr val="003399"/>
                </a:solidFill>
                <a:latin typeface="Monotype Corsiva" pitchFamily="66" charset="0"/>
              </a:rPr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fld id="{F7CC0812-247D-4326-AE94-0C6B47F602A2}" type="slidenum">
              <a:rPr lang="ru-RU" smtClean="0"/>
              <a:pPr algn="l"/>
              <a:t>9</a:t>
            </a:fld>
            <a:endParaRPr lang="ru-RU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8497888" cy="588963"/>
          </a:xfrm>
        </p:spPr>
        <p:txBody>
          <a:bodyPr/>
          <a:lstStyle/>
          <a:p>
            <a:pPr eaLnBrk="1" hangingPunct="1"/>
            <a:r>
              <a:rPr lang="ru-RU" sz="2800" b="1" smtClean="0">
                <a:latin typeface="Monotype Corsiva" pitchFamily="66" charset="0"/>
              </a:rPr>
              <a:t>Примерные функции финансово-экономической комиссии:</a:t>
            </a:r>
            <a:r>
              <a:rPr lang="ru-RU" sz="4000" smtClean="0"/>
              <a:t>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24862" cy="4921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совместно с администрацией рассматривает и выносит на утверждение совета ежегодную бюджетную заявку школы;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планирует расходы из внебюджетных средств в соответствии с намеченными советом целями и задачами;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осуществляет контроль за расходованием бюджетных и внебюджетных средств, докладывает о результатах контроля совету один раз в учебное 1 полугодие;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совместно с администрацией готовит предложения по схеме надбавок к зарплате;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совместно с администрацией ведет поиск внебюджетных источников финансирования;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регулирует содержание и ценообразование дополнительных платных услуг;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smtClean="0">
                <a:solidFill>
                  <a:srgbClr val="003399"/>
                </a:solidFill>
                <a:latin typeface="Monotype Corsiva" pitchFamily="66" charset="0"/>
              </a:rPr>
              <a:t>готовит соответствующий раздел ежегодного отчета Управляющего совета перед родителями и общественностью.</a:t>
            </a:r>
            <a:r>
              <a:rPr lang="ru-RU" sz="2400" smtClean="0"/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AWJJH2MPE6E2-1200071834-174</_dlc_DocId>
    <_dlc_DocIdUrl xmlns="4a252ca3-5a62-4c1c-90a6-29f4710e47f8">
      <Url>http://xn--44-6kcadhwnl3cfdx.xn--p1ai/Kostroma_EDU/kos-sch-29/29-old/_layouts/15/DocIdRedir.aspx?ID=AWJJH2MPE6E2-1200071834-174</Url>
      <Description>AWJJH2MPE6E2-1200071834-174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097087519406448C7DBD5B00FDA44F" ma:contentTypeVersion="49" ma:contentTypeDescription="Создание документа." ma:contentTypeScope="" ma:versionID="8153d87fe958fb02147d019586031f8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DF2BA6-3EFD-44ED-8858-4F32F97CEBCD}"/>
</file>

<file path=customXml/itemProps2.xml><?xml version="1.0" encoding="utf-8"?>
<ds:datastoreItem xmlns:ds="http://schemas.openxmlformats.org/officeDocument/2006/customXml" ds:itemID="{3C4D1D45-4954-43ED-AED5-41B566B48FD8}"/>
</file>

<file path=customXml/itemProps3.xml><?xml version="1.0" encoding="utf-8"?>
<ds:datastoreItem xmlns:ds="http://schemas.openxmlformats.org/officeDocument/2006/customXml" ds:itemID="{FBDB06A8-943A-4BD0-9AC7-1A15145B9A21}"/>
</file>

<file path=customXml/itemProps4.xml><?xml version="1.0" encoding="utf-8"?>
<ds:datastoreItem xmlns:ds="http://schemas.openxmlformats.org/officeDocument/2006/customXml" ds:itemID="{E871F9A7-C689-4118-A91C-2A168463627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3166</TotalTime>
  <Words>1103</Words>
  <Application>Microsoft Office PowerPoint</Application>
  <PresentationFormat>Экран (4:3)</PresentationFormat>
  <Paragraphs>138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Оформление по умолчанию</vt:lpstr>
      <vt:lpstr>Официальная</vt:lpstr>
      <vt:lpstr>1_Официальная</vt:lpstr>
      <vt:lpstr>2_Официальная</vt:lpstr>
      <vt:lpstr>Расширенное заседание Управляющего совета</vt:lpstr>
      <vt:lpstr>Повестка заседания</vt:lpstr>
      <vt:lpstr>Управляющий совет школы -</vt:lpstr>
      <vt:lpstr>Задачи Управляющего совета:</vt:lpstr>
      <vt:lpstr>Состав  управляющего  совета.</vt:lpstr>
      <vt:lpstr>Компетенция управляющего совета:</vt:lpstr>
      <vt:lpstr>Структура Управляющего совета:             </vt:lpstr>
      <vt:lpstr>Комиссии :</vt:lpstr>
      <vt:lpstr>Примерные функции финансово-экономической комиссии: </vt:lpstr>
      <vt:lpstr>Примерные функции образовательной комиссии:</vt:lpstr>
      <vt:lpstr>Примерные функции организационно-правовой комиссии: </vt:lpstr>
      <vt:lpstr>Примерные функции комиссии по работе с родителями и местным сообществом:</vt:lpstr>
      <vt:lpstr>Повестка заседания</vt:lpstr>
      <vt:lpstr>Нормативно – правовая база</vt:lpstr>
      <vt:lpstr>Родительская плата</vt:lpstr>
      <vt:lpstr>Организация питания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ПК</cp:lastModifiedBy>
  <cp:revision>197</cp:revision>
  <cp:lastPrinted>1601-01-01T00:00:00Z</cp:lastPrinted>
  <dcterms:created xsi:type="dcterms:W3CDTF">1601-01-01T00:00:00Z</dcterms:created>
  <dcterms:modified xsi:type="dcterms:W3CDTF">2013-11-20T12:52:54Z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0x0101002A097087519406448C7DBD5B00FDA44F</vt:lpwstr>
  </property>
  <property fmtid="{D5CDD505-2E9C-101B-9397-08002B2CF9AE}" pid="3" name="_dlc_DocIdItemGuid">
    <vt:lpwstr>5e3ac725-46be-422c-aed1-415fc8b7607a</vt:lpwstr>
  </property>
</Properties>
</file>