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1.xml" ContentType="application/vnd.openxmlformats-officedocument.theme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diagrams/drawing1.xml" ContentType="application/vnd.ms-office.drawingml.diagramDrawing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notesMasterIdLst>
    <p:notesMasterId r:id="rId13"/>
  </p:notesMasterIdLst>
  <p:sldIdLst>
    <p:sldId id="256" r:id="rId2"/>
    <p:sldId id="265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7" r:id="rId11"/>
    <p:sldId id="264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94" autoAdjust="0"/>
    <p:restoredTop sz="95688" autoAdjust="0"/>
  </p:normalViewPr>
  <p:slideViewPr>
    <p:cSldViewPr>
      <p:cViewPr varScale="1">
        <p:scale>
          <a:sx n="75" d="100"/>
          <a:sy n="75" d="100"/>
        </p:scale>
        <p:origin x="-10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A913F3-6766-4B90-B31D-231D2DFE46B5}" type="doc">
      <dgm:prSet loTypeId="urn:microsoft.com/office/officeart/2005/8/layout/list1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D614D512-D2F0-45DC-BCB1-2C04C41F828E}">
      <dgm:prSet phldrT="[Текст]" custT="1"/>
      <dgm:spPr/>
      <dgm:t>
        <a:bodyPr/>
        <a:lstStyle/>
        <a:p>
          <a:r>
            <a:rPr lang="ru-RU" sz="2000" dirty="0" smtClean="0"/>
            <a:t>Нормативно-правовые</a:t>
          </a:r>
          <a:endParaRPr lang="ru-RU" sz="2000" dirty="0"/>
        </a:p>
      </dgm:t>
    </dgm:pt>
    <dgm:pt modelId="{2FFCFA81-75CD-4455-BB5D-989218B9230B}" type="parTrans" cxnId="{E85C543C-EA03-4CB4-B059-FD0B406120A0}">
      <dgm:prSet/>
      <dgm:spPr/>
      <dgm:t>
        <a:bodyPr/>
        <a:lstStyle/>
        <a:p>
          <a:endParaRPr lang="ru-RU"/>
        </a:p>
      </dgm:t>
    </dgm:pt>
    <dgm:pt modelId="{18B26559-51B6-4604-BD77-149BB54A4B7B}" type="sibTrans" cxnId="{E85C543C-EA03-4CB4-B059-FD0B406120A0}">
      <dgm:prSet/>
      <dgm:spPr/>
      <dgm:t>
        <a:bodyPr/>
        <a:lstStyle/>
        <a:p>
          <a:endParaRPr lang="ru-RU"/>
        </a:p>
      </dgm:t>
    </dgm:pt>
    <dgm:pt modelId="{F9C06900-787C-48EB-8DA8-1B59F50E7EB4}">
      <dgm:prSet phldrT="[Текст]" custT="1"/>
      <dgm:spPr/>
      <dgm:t>
        <a:bodyPr/>
        <a:lstStyle/>
        <a:p>
          <a:r>
            <a:rPr lang="ru-RU" sz="2000" dirty="0" smtClean="0"/>
            <a:t>Мотивационные</a:t>
          </a:r>
          <a:endParaRPr lang="ru-RU" sz="2000" dirty="0"/>
        </a:p>
      </dgm:t>
    </dgm:pt>
    <dgm:pt modelId="{4F00ACA2-DFB6-423D-BF77-4F8C99EF2962}" type="parTrans" cxnId="{4F8F48B4-2136-4E33-8DD9-837A78035FF6}">
      <dgm:prSet/>
      <dgm:spPr/>
      <dgm:t>
        <a:bodyPr/>
        <a:lstStyle/>
        <a:p>
          <a:endParaRPr lang="ru-RU"/>
        </a:p>
      </dgm:t>
    </dgm:pt>
    <dgm:pt modelId="{E66F0E85-0070-4F6A-BE43-A98EA1B9843C}" type="sibTrans" cxnId="{4F8F48B4-2136-4E33-8DD9-837A78035FF6}">
      <dgm:prSet/>
      <dgm:spPr/>
      <dgm:t>
        <a:bodyPr/>
        <a:lstStyle/>
        <a:p>
          <a:endParaRPr lang="ru-RU"/>
        </a:p>
      </dgm:t>
    </dgm:pt>
    <dgm:pt modelId="{2A31EA9B-41F1-4C78-8B0B-2B86B835F3A4}">
      <dgm:prSet phldrT="[Текст]" custT="1"/>
      <dgm:spPr/>
      <dgm:t>
        <a:bodyPr/>
        <a:lstStyle/>
        <a:p>
          <a:r>
            <a:rPr lang="ru-RU" sz="2000" dirty="0" smtClean="0"/>
            <a:t>Кадровые</a:t>
          </a:r>
          <a:endParaRPr lang="ru-RU" sz="2000" dirty="0"/>
        </a:p>
      </dgm:t>
    </dgm:pt>
    <dgm:pt modelId="{3FE69BA1-6761-4844-8C80-C6D3702B16DB}" type="parTrans" cxnId="{A536AECF-7CAF-4C5C-8190-4F7363A8ABDE}">
      <dgm:prSet/>
      <dgm:spPr/>
      <dgm:t>
        <a:bodyPr/>
        <a:lstStyle/>
        <a:p>
          <a:endParaRPr lang="ru-RU"/>
        </a:p>
      </dgm:t>
    </dgm:pt>
    <dgm:pt modelId="{0C6F2E1D-341F-426F-B83E-C8C706567063}" type="sibTrans" cxnId="{A536AECF-7CAF-4C5C-8190-4F7363A8ABDE}">
      <dgm:prSet/>
      <dgm:spPr/>
      <dgm:t>
        <a:bodyPr/>
        <a:lstStyle/>
        <a:p>
          <a:endParaRPr lang="ru-RU"/>
        </a:p>
      </dgm:t>
    </dgm:pt>
    <dgm:pt modelId="{9E97B87E-CF9C-4333-A46B-E0F7FB06519C}">
      <dgm:prSet phldrT="[Текст]" custT="1"/>
      <dgm:spPr/>
      <dgm:t>
        <a:bodyPr/>
        <a:lstStyle/>
        <a:p>
          <a:r>
            <a:rPr lang="ru-RU" sz="2000" dirty="0" smtClean="0"/>
            <a:t>Финансовые</a:t>
          </a:r>
          <a:endParaRPr lang="ru-RU" sz="2000" dirty="0"/>
        </a:p>
      </dgm:t>
    </dgm:pt>
    <dgm:pt modelId="{1181591F-B4D4-46DE-A123-5A6CA3C4DA03}" type="parTrans" cxnId="{4837F9D5-26F3-429A-B73C-8375D2D7248D}">
      <dgm:prSet/>
      <dgm:spPr/>
      <dgm:t>
        <a:bodyPr/>
        <a:lstStyle/>
        <a:p>
          <a:endParaRPr lang="ru-RU"/>
        </a:p>
      </dgm:t>
    </dgm:pt>
    <dgm:pt modelId="{05EF428E-7786-457B-9804-D69A17490526}" type="sibTrans" cxnId="{4837F9D5-26F3-429A-B73C-8375D2D7248D}">
      <dgm:prSet/>
      <dgm:spPr/>
      <dgm:t>
        <a:bodyPr/>
        <a:lstStyle/>
        <a:p>
          <a:endParaRPr lang="ru-RU"/>
        </a:p>
      </dgm:t>
    </dgm:pt>
    <dgm:pt modelId="{D6F759AB-2EF2-4E66-827A-48D9060CFCEE}">
      <dgm:prSet phldrT="[Текст]" custT="1"/>
      <dgm:spPr/>
      <dgm:t>
        <a:bodyPr/>
        <a:lstStyle/>
        <a:p>
          <a:r>
            <a:rPr lang="ru-RU" sz="2000" dirty="0" smtClean="0"/>
            <a:t>Материально-технические</a:t>
          </a:r>
          <a:endParaRPr lang="ru-RU" sz="2000" dirty="0"/>
        </a:p>
      </dgm:t>
    </dgm:pt>
    <dgm:pt modelId="{B21BA2C3-EBD8-4B03-AD15-D018F3D48C42}" type="parTrans" cxnId="{D4348EA9-A288-4B29-9D55-DF8918D324AF}">
      <dgm:prSet/>
      <dgm:spPr/>
      <dgm:t>
        <a:bodyPr/>
        <a:lstStyle/>
        <a:p>
          <a:endParaRPr lang="ru-RU"/>
        </a:p>
      </dgm:t>
    </dgm:pt>
    <dgm:pt modelId="{D5211F2D-5ED1-4117-909D-C45090EA0C84}" type="sibTrans" cxnId="{D4348EA9-A288-4B29-9D55-DF8918D324AF}">
      <dgm:prSet/>
      <dgm:spPr/>
      <dgm:t>
        <a:bodyPr/>
        <a:lstStyle/>
        <a:p>
          <a:endParaRPr lang="ru-RU"/>
        </a:p>
      </dgm:t>
    </dgm:pt>
    <dgm:pt modelId="{6A2DEB29-4AFB-4425-92DD-3DDD6782D364}">
      <dgm:prSet phldrT="[Текст]" custT="1"/>
      <dgm:spPr/>
      <dgm:t>
        <a:bodyPr/>
        <a:lstStyle/>
        <a:p>
          <a:r>
            <a:rPr lang="ru-RU" sz="2000" dirty="0" smtClean="0"/>
            <a:t>Организационные</a:t>
          </a:r>
          <a:endParaRPr lang="ru-RU" sz="2000" dirty="0"/>
        </a:p>
      </dgm:t>
    </dgm:pt>
    <dgm:pt modelId="{E3C0281C-59A7-4B11-9CAA-8DD54AE97E02}" type="parTrans" cxnId="{8C293E96-1C4E-431C-9ADC-1451912D3929}">
      <dgm:prSet/>
      <dgm:spPr/>
      <dgm:t>
        <a:bodyPr/>
        <a:lstStyle/>
        <a:p>
          <a:endParaRPr lang="ru-RU"/>
        </a:p>
      </dgm:t>
    </dgm:pt>
    <dgm:pt modelId="{5B7A5407-89AC-4B60-8FC0-027BFEF457B4}" type="sibTrans" cxnId="{8C293E96-1C4E-431C-9ADC-1451912D3929}">
      <dgm:prSet/>
      <dgm:spPr/>
      <dgm:t>
        <a:bodyPr/>
        <a:lstStyle/>
        <a:p>
          <a:endParaRPr lang="ru-RU"/>
        </a:p>
      </dgm:t>
    </dgm:pt>
    <dgm:pt modelId="{11B2C2C0-95FA-47D9-ABEB-D94586FA3333}">
      <dgm:prSet phldrT="[Текст]" custT="1"/>
      <dgm:spPr/>
      <dgm:t>
        <a:bodyPr/>
        <a:lstStyle/>
        <a:p>
          <a:r>
            <a:rPr lang="ru-RU" sz="2000" dirty="0" smtClean="0"/>
            <a:t>Информационные</a:t>
          </a:r>
          <a:endParaRPr lang="ru-RU" sz="2000" dirty="0"/>
        </a:p>
      </dgm:t>
    </dgm:pt>
    <dgm:pt modelId="{A413B3DA-4DC0-492F-A2E3-E02EB41DCDB6}" type="parTrans" cxnId="{19C5D7E2-D85A-4EC3-94BD-1D081E135B47}">
      <dgm:prSet/>
      <dgm:spPr/>
      <dgm:t>
        <a:bodyPr/>
        <a:lstStyle/>
        <a:p>
          <a:endParaRPr lang="ru-RU"/>
        </a:p>
      </dgm:t>
    </dgm:pt>
    <dgm:pt modelId="{8022B5E0-BD4A-4B48-88DC-93D0CCA00676}" type="sibTrans" cxnId="{19C5D7E2-D85A-4EC3-94BD-1D081E135B47}">
      <dgm:prSet/>
      <dgm:spPr/>
      <dgm:t>
        <a:bodyPr/>
        <a:lstStyle/>
        <a:p>
          <a:endParaRPr lang="ru-RU"/>
        </a:p>
      </dgm:t>
    </dgm:pt>
    <dgm:pt modelId="{AA8675A3-BDC4-4515-B5D5-A0D136B9CDC7}">
      <dgm:prSet phldrT="[Текст]" custT="1"/>
      <dgm:spPr/>
      <dgm:t>
        <a:bodyPr/>
        <a:lstStyle/>
        <a:p>
          <a:r>
            <a:rPr lang="ru-RU" sz="2000" dirty="0" smtClean="0"/>
            <a:t>Программно-методические</a:t>
          </a:r>
          <a:endParaRPr lang="ru-RU" sz="2000" dirty="0"/>
        </a:p>
      </dgm:t>
    </dgm:pt>
    <dgm:pt modelId="{793994A9-F938-4FE3-84AD-80C04B58C607}" type="parTrans" cxnId="{7F6AC684-4778-410F-8D89-94E00AC1D878}">
      <dgm:prSet/>
      <dgm:spPr/>
      <dgm:t>
        <a:bodyPr/>
        <a:lstStyle/>
        <a:p>
          <a:endParaRPr lang="ru-RU"/>
        </a:p>
      </dgm:t>
    </dgm:pt>
    <dgm:pt modelId="{64DAD708-8464-4D69-BACD-6526EF0CE6B0}" type="sibTrans" cxnId="{7F6AC684-4778-410F-8D89-94E00AC1D878}">
      <dgm:prSet/>
      <dgm:spPr/>
      <dgm:t>
        <a:bodyPr/>
        <a:lstStyle/>
        <a:p>
          <a:endParaRPr lang="ru-RU"/>
        </a:p>
      </dgm:t>
    </dgm:pt>
    <dgm:pt modelId="{E06FAD21-94D0-4142-8992-176359889DDF}" type="pres">
      <dgm:prSet presAssocID="{ABA913F3-6766-4B90-B31D-231D2DFE46B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A54F9B-77EC-4D42-AF51-E9933A8FFC60}" type="pres">
      <dgm:prSet presAssocID="{D614D512-D2F0-45DC-BCB1-2C04C41F828E}" presName="parentLin" presStyleCnt="0"/>
      <dgm:spPr/>
    </dgm:pt>
    <dgm:pt modelId="{6999452D-88A8-4832-ACDE-A144FA053EDB}" type="pres">
      <dgm:prSet presAssocID="{D614D512-D2F0-45DC-BCB1-2C04C41F828E}" presName="parentLeftMargin" presStyleLbl="node1" presStyleIdx="0" presStyleCnt="8"/>
      <dgm:spPr/>
      <dgm:t>
        <a:bodyPr/>
        <a:lstStyle/>
        <a:p>
          <a:endParaRPr lang="ru-RU"/>
        </a:p>
      </dgm:t>
    </dgm:pt>
    <dgm:pt modelId="{957A166D-3114-4602-B59B-0DCF91E21667}" type="pres">
      <dgm:prSet presAssocID="{D614D512-D2F0-45DC-BCB1-2C04C41F828E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62F23A-F64D-45C0-BF71-80FCCDE37F43}" type="pres">
      <dgm:prSet presAssocID="{D614D512-D2F0-45DC-BCB1-2C04C41F828E}" presName="negativeSpace" presStyleCnt="0"/>
      <dgm:spPr/>
    </dgm:pt>
    <dgm:pt modelId="{2F1FAA61-0494-4DE4-A89F-ED5EBA3212A6}" type="pres">
      <dgm:prSet presAssocID="{D614D512-D2F0-45DC-BCB1-2C04C41F828E}" presName="childText" presStyleLbl="conFgAcc1" presStyleIdx="0" presStyleCnt="8">
        <dgm:presLayoutVars>
          <dgm:bulletEnabled val="1"/>
        </dgm:presLayoutVars>
      </dgm:prSet>
      <dgm:spPr/>
    </dgm:pt>
    <dgm:pt modelId="{C91D9142-C7BF-441C-B423-99FE62787142}" type="pres">
      <dgm:prSet presAssocID="{18B26559-51B6-4604-BD77-149BB54A4B7B}" presName="spaceBetweenRectangles" presStyleCnt="0"/>
      <dgm:spPr/>
    </dgm:pt>
    <dgm:pt modelId="{60CED698-8363-414C-B471-0E3F3F9C7571}" type="pres">
      <dgm:prSet presAssocID="{11B2C2C0-95FA-47D9-ABEB-D94586FA3333}" presName="parentLin" presStyleCnt="0"/>
      <dgm:spPr/>
    </dgm:pt>
    <dgm:pt modelId="{5C0C94E4-E17F-4CB2-ACB5-D14C151F3D53}" type="pres">
      <dgm:prSet presAssocID="{11B2C2C0-95FA-47D9-ABEB-D94586FA3333}" presName="parentLeftMargin" presStyleLbl="node1" presStyleIdx="0" presStyleCnt="8"/>
      <dgm:spPr/>
      <dgm:t>
        <a:bodyPr/>
        <a:lstStyle/>
        <a:p>
          <a:endParaRPr lang="ru-RU"/>
        </a:p>
      </dgm:t>
    </dgm:pt>
    <dgm:pt modelId="{9D5984FB-A7C2-4A06-8C77-38FABDCC55B8}" type="pres">
      <dgm:prSet presAssocID="{11B2C2C0-95FA-47D9-ABEB-D94586FA3333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EB925E-0EC1-489D-8458-948110D641F2}" type="pres">
      <dgm:prSet presAssocID="{11B2C2C0-95FA-47D9-ABEB-D94586FA3333}" presName="negativeSpace" presStyleCnt="0"/>
      <dgm:spPr/>
    </dgm:pt>
    <dgm:pt modelId="{C2B6D5EB-E918-48DC-BF06-B61D5C0C1637}" type="pres">
      <dgm:prSet presAssocID="{11B2C2C0-95FA-47D9-ABEB-D94586FA3333}" presName="childText" presStyleLbl="conFgAcc1" presStyleIdx="1" presStyleCnt="8">
        <dgm:presLayoutVars>
          <dgm:bulletEnabled val="1"/>
        </dgm:presLayoutVars>
      </dgm:prSet>
      <dgm:spPr/>
    </dgm:pt>
    <dgm:pt modelId="{94F256F2-8198-4714-ACEB-7BC77BFE8E93}" type="pres">
      <dgm:prSet presAssocID="{8022B5E0-BD4A-4B48-88DC-93D0CCA00676}" presName="spaceBetweenRectangles" presStyleCnt="0"/>
      <dgm:spPr/>
    </dgm:pt>
    <dgm:pt modelId="{E0B44A7F-34B7-49F5-B235-D2C49AC99DDA}" type="pres">
      <dgm:prSet presAssocID="{6A2DEB29-4AFB-4425-92DD-3DDD6782D364}" presName="parentLin" presStyleCnt="0"/>
      <dgm:spPr/>
    </dgm:pt>
    <dgm:pt modelId="{3BF72973-037B-4039-8C5B-B4DB44E55F13}" type="pres">
      <dgm:prSet presAssocID="{6A2DEB29-4AFB-4425-92DD-3DDD6782D364}" presName="parentLeftMargin" presStyleLbl="node1" presStyleIdx="1" presStyleCnt="8"/>
      <dgm:spPr/>
      <dgm:t>
        <a:bodyPr/>
        <a:lstStyle/>
        <a:p>
          <a:endParaRPr lang="ru-RU"/>
        </a:p>
      </dgm:t>
    </dgm:pt>
    <dgm:pt modelId="{9CED4C34-BC25-4AD0-BE45-E10767618233}" type="pres">
      <dgm:prSet presAssocID="{6A2DEB29-4AFB-4425-92DD-3DDD6782D364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E835EC-F3A5-44AC-99BE-524ADB2D553A}" type="pres">
      <dgm:prSet presAssocID="{6A2DEB29-4AFB-4425-92DD-3DDD6782D364}" presName="negativeSpace" presStyleCnt="0"/>
      <dgm:spPr/>
    </dgm:pt>
    <dgm:pt modelId="{A769789F-58C0-468B-864A-EC12AB9B0F60}" type="pres">
      <dgm:prSet presAssocID="{6A2DEB29-4AFB-4425-92DD-3DDD6782D364}" presName="childText" presStyleLbl="conFgAcc1" presStyleIdx="2" presStyleCnt="8">
        <dgm:presLayoutVars>
          <dgm:bulletEnabled val="1"/>
        </dgm:presLayoutVars>
      </dgm:prSet>
      <dgm:spPr/>
    </dgm:pt>
    <dgm:pt modelId="{483AB420-141F-451F-9AEC-76DBF6B7AE6A}" type="pres">
      <dgm:prSet presAssocID="{5B7A5407-89AC-4B60-8FC0-027BFEF457B4}" presName="spaceBetweenRectangles" presStyleCnt="0"/>
      <dgm:spPr/>
    </dgm:pt>
    <dgm:pt modelId="{F4531062-99C3-45D3-9155-5E688194C2E5}" type="pres">
      <dgm:prSet presAssocID="{F9C06900-787C-48EB-8DA8-1B59F50E7EB4}" presName="parentLin" presStyleCnt="0"/>
      <dgm:spPr/>
    </dgm:pt>
    <dgm:pt modelId="{7AA2D14A-A06F-4A12-9E1F-11F71C9514E2}" type="pres">
      <dgm:prSet presAssocID="{F9C06900-787C-48EB-8DA8-1B59F50E7EB4}" presName="parentLeftMargin" presStyleLbl="node1" presStyleIdx="2" presStyleCnt="8"/>
      <dgm:spPr/>
      <dgm:t>
        <a:bodyPr/>
        <a:lstStyle/>
        <a:p>
          <a:endParaRPr lang="ru-RU"/>
        </a:p>
      </dgm:t>
    </dgm:pt>
    <dgm:pt modelId="{7CC17106-FB75-481E-98AC-04EBE370E0D2}" type="pres">
      <dgm:prSet presAssocID="{F9C06900-787C-48EB-8DA8-1B59F50E7EB4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C7D873-EF09-4D94-9A3F-9BF6A14315C9}" type="pres">
      <dgm:prSet presAssocID="{F9C06900-787C-48EB-8DA8-1B59F50E7EB4}" presName="negativeSpace" presStyleCnt="0"/>
      <dgm:spPr/>
    </dgm:pt>
    <dgm:pt modelId="{FDEECAEA-2BBC-46DF-B153-2168152B3109}" type="pres">
      <dgm:prSet presAssocID="{F9C06900-787C-48EB-8DA8-1B59F50E7EB4}" presName="childText" presStyleLbl="conFgAcc1" presStyleIdx="3" presStyleCnt="8">
        <dgm:presLayoutVars>
          <dgm:bulletEnabled val="1"/>
        </dgm:presLayoutVars>
      </dgm:prSet>
      <dgm:spPr/>
    </dgm:pt>
    <dgm:pt modelId="{CBF3E00A-FA8E-4A76-B51E-762D8A5A437E}" type="pres">
      <dgm:prSet presAssocID="{E66F0E85-0070-4F6A-BE43-A98EA1B9843C}" presName="spaceBetweenRectangles" presStyleCnt="0"/>
      <dgm:spPr/>
    </dgm:pt>
    <dgm:pt modelId="{8D26B778-B789-47BB-8655-5F5EE17283E8}" type="pres">
      <dgm:prSet presAssocID="{2A31EA9B-41F1-4C78-8B0B-2B86B835F3A4}" presName="parentLin" presStyleCnt="0"/>
      <dgm:spPr/>
    </dgm:pt>
    <dgm:pt modelId="{DA817F25-F0B7-4134-B967-3A1BACE14BB1}" type="pres">
      <dgm:prSet presAssocID="{2A31EA9B-41F1-4C78-8B0B-2B86B835F3A4}" presName="parentLeftMargin" presStyleLbl="node1" presStyleIdx="3" presStyleCnt="8"/>
      <dgm:spPr/>
      <dgm:t>
        <a:bodyPr/>
        <a:lstStyle/>
        <a:p>
          <a:endParaRPr lang="ru-RU"/>
        </a:p>
      </dgm:t>
    </dgm:pt>
    <dgm:pt modelId="{577336DA-67F3-4576-B083-00CD8BA03454}" type="pres">
      <dgm:prSet presAssocID="{2A31EA9B-41F1-4C78-8B0B-2B86B835F3A4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0F7175-0DBD-4D51-AAB9-B3615F13084C}" type="pres">
      <dgm:prSet presAssocID="{2A31EA9B-41F1-4C78-8B0B-2B86B835F3A4}" presName="negativeSpace" presStyleCnt="0"/>
      <dgm:spPr/>
    </dgm:pt>
    <dgm:pt modelId="{ECB4A4F1-E97F-43AF-92BC-A0F2E795B39E}" type="pres">
      <dgm:prSet presAssocID="{2A31EA9B-41F1-4C78-8B0B-2B86B835F3A4}" presName="childText" presStyleLbl="conFgAcc1" presStyleIdx="4" presStyleCnt="8">
        <dgm:presLayoutVars>
          <dgm:bulletEnabled val="1"/>
        </dgm:presLayoutVars>
      </dgm:prSet>
      <dgm:spPr/>
    </dgm:pt>
    <dgm:pt modelId="{60A79E51-6449-4D17-A1BC-BF9A1E42B387}" type="pres">
      <dgm:prSet presAssocID="{0C6F2E1D-341F-426F-B83E-C8C706567063}" presName="spaceBetweenRectangles" presStyleCnt="0"/>
      <dgm:spPr/>
    </dgm:pt>
    <dgm:pt modelId="{8431CA76-441A-4C9C-BF2D-DAD84077BA52}" type="pres">
      <dgm:prSet presAssocID="{AA8675A3-BDC4-4515-B5D5-A0D136B9CDC7}" presName="parentLin" presStyleCnt="0"/>
      <dgm:spPr/>
    </dgm:pt>
    <dgm:pt modelId="{0A8BBD1E-37AA-4CF8-9DEC-3BD9BEF7204C}" type="pres">
      <dgm:prSet presAssocID="{AA8675A3-BDC4-4515-B5D5-A0D136B9CDC7}" presName="parentLeftMargin" presStyleLbl="node1" presStyleIdx="4" presStyleCnt="8"/>
      <dgm:spPr/>
      <dgm:t>
        <a:bodyPr/>
        <a:lstStyle/>
        <a:p>
          <a:endParaRPr lang="ru-RU"/>
        </a:p>
      </dgm:t>
    </dgm:pt>
    <dgm:pt modelId="{2316088A-AC93-480B-BBC3-E6E893C68A20}" type="pres">
      <dgm:prSet presAssocID="{AA8675A3-BDC4-4515-B5D5-A0D136B9CDC7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F5F9ED-87B7-4515-8B3B-F2B15D25CE3F}" type="pres">
      <dgm:prSet presAssocID="{AA8675A3-BDC4-4515-B5D5-A0D136B9CDC7}" presName="negativeSpace" presStyleCnt="0"/>
      <dgm:spPr/>
    </dgm:pt>
    <dgm:pt modelId="{FA380821-747B-4273-BA07-C9AA29A63347}" type="pres">
      <dgm:prSet presAssocID="{AA8675A3-BDC4-4515-B5D5-A0D136B9CDC7}" presName="childText" presStyleLbl="conFgAcc1" presStyleIdx="5" presStyleCnt="8">
        <dgm:presLayoutVars>
          <dgm:bulletEnabled val="1"/>
        </dgm:presLayoutVars>
      </dgm:prSet>
      <dgm:spPr/>
    </dgm:pt>
    <dgm:pt modelId="{0EBA2498-CBE1-4875-8644-8A42CE32AFB9}" type="pres">
      <dgm:prSet presAssocID="{64DAD708-8464-4D69-BACD-6526EF0CE6B0}" presName="spaceBetweenRectangles" presStyleCnt="0"/>
      <dgm:spPr/>
    </dgm:pt>
    <dgm:pt modelId="{547A3B49-A8BD-4BF8-8ADC-F60AEC148B07}" type="pres">
      <dgm:prSet presAssocID="{D6F759AB-2EF2-4E66-827A-48D9060CFCEE}" presName="parentLin" presStyleCnt="0"/>
      <dgm:spPr/>
    </dgm:pt>
    <dgm:pt modelId="{D1E08822-7991-4450-AA8B-4BCC39174220}" type="pres">
      <dgm:prSet presAssocID="{D6F759AB-2EF2-4E66-827A-48D9060CFCEE}" presName="parentLeftMargin" presStyleLbl="node1" presStyleIdx="5" presStyleCnt="8"/>
      <dgm:spPr/>
      <dgm:t>
        <a:bodyPr/>
        <a:lstStyle/>
        <a:p>
          <a:endParaRPr lang="ru-RU"/>
        </a:p>
      </dgm:t>
    </dgm:pt>
    <dgm:pt modelId="{CFFFB374-D405-4215-9E89-5F5D70564B77}" type="pres">
      <dgm:prSet presAssocID="{D6F759AB-2EF2-4E66-827A-48D9060CFCEE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1234D5-83A3-4898-8483-D65091D00727}" type="pres">
      <dgm:prSet presAssocID="{D6F759AB-2EF2-4E66-827A-48D9060CFCEE}" presName="negativeSpace" presStyleCnt="0"/>
      <dgm:spPr/>
    </dgm:pt>
    <dgm:pt modelId="{A332297D-682E-4E62-A7CE-3B3B59C9A4E0}" type="pres">
      <dgm:prSet presAssocID="{D6F759AB-2EF2-4E66-827A-48D9060CFCEE}" presName="childText" presStyleLbl="conFgAcc1" presStyleIdx="6" presStyleCnt="8">
        <dgm:presLayoutVars>
          <dgm:bulletEnabled val="1"/>
        </dgm:presLayoutVars>
      </dgm:prSet>
      <dgm:spPr/>
    </dgm:pt>
    <dgm:pt modelId="{D38C2060-F4A0-413C-B1FE-BDAAA01D2FCD}" type="pres">
      <dgm:prSet presAssocID="{D5211F2D-5ED1-4117-909D-C45090EA0C84}" presName="spaceBetweenRectangles" presStyleCnt="0"/>
      <dgm:spPr/>
    </dgm:pt>
    <dgm:pt modelId="{A91EB10F-3037-426C-9481-75024663D1A3}" type="pres">
      <dgm:prSet presAssocID="{9E97B87E-CF9C-4333-A46B-E0F7FB06519C}" presName="parentLin" presStyleCnt="0"/>
      <dgm:spPr/>
    </dgm:pt>
    <dgm:pt modelId="{A54E6DEC-E2C3-4520-8B48-6BBC0B84D749}" type="pres">
      <dgm:prSet presAssocID="{9E97B87E-CF9C-4333-A46B-E0F7FB06519C}" presName="parentLeftMargin" presStyleLbl="node1" presStyleIdx="6" presStyleCnt="8"/>
      <dgm:spPr/>
      <dgm:t>
        <a:bodyPr/>
        <a:lstStyle/>
        <a:p>
          <a:endParaRPr lang="ru-RU"/>
        </a:p>
      </dgm:t>
    </dgm:pt>
    <dgm:pt modelId="{008BAEC0-75F7-4311-BD91-6232D79F269A}" type="pres">
      <dgm:prSet presAssocID="{9E97B87E-CF9C-4333-A46B-E0F7FB06519C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8457A8-7DA6-40DB-AA07-771FB78F3A96}" type="pres">
      <dgm:prSet presAssocID="{9E97B87E-CF9C-4333-A46B-E0F7FB06519C}" presName="negativeSpace" presStyleCnt="0"/>
      <dgm:spPr/>
    </dgm:pt>
    <dgm:pt modelId="{504EB9ED-8B57-4AB4-BA8C-3940B17FEE4F}" type="pres">
      <dgm:prSet presAssocID="{9E97B87E-CF9C-4333-A46B-E0F7FB06519C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540CBAB4-07BC-4EF5-9ED1-616AA8E27C9D}" type="presOf" srcId="{2A31EA9B-41F1-4C78-8B0B-2B86B835F3A4}" destId="{577336DA-67F3-4576-B083-00CD8BA03454}" srcOrd="1" destOrd="0" presId="urn:microsoft.com/office/officeart/2005/8/layout/list1"/>
    <dgm:cxn modelId="{4F8F48B4-2136-4E33-8DD9-837A78035FF6}" srcId="{ABA913F3-6766-4B90-B31D-231D2DFE46B5}" destId="{F9C06900-787C-48EB-8DA8-1B59F50E7EB4}" srcOrd="3" destOrd="0" parTransId="{4F00ACA2-DFB6-423D-BF77-4F8C99EF2962}" sibTransId="{E66F0E85-0070-4F6A-BE43-A98EA1B9843C}"/>
    <dgm:cxn modelId="{32BE5D2C-83DF-4DA1-AC71-4169F383BEA4}" type="presOf" srcId="{11B2C2C0-95FA-47D9-ABEB-D94586FA3333}" destId="{9D5984FB-A7C2-4A06-8C77-38FABDCC55B8}" srcOrd="1" destOrd="0" presId="urn:microsoft.com/office/officeart/2005/8/layout/list1"/>
    <dgm:cxn modelId="{1B1649D1-590A-47FA-B6FB-98FD9A0FB113}" type="presOf" srcId="{6A2DEB29-4AFB-4425-92DD-3DDD6782D364}" destId="{9CED4C34-BC25-4AD0-BE45-E10767618233}" srcOrd="1" destOrd="0" presId="urn:microsoft.com/office/officeart/2005/8/layout/list1"/>
    <dgm:cxn modelId="{B36AAF65-F36C-478F-A0B3-43377F412E5E}" type="presOf" srcId="{ABA913F3-6766-4B90-B31D-231D2DFE46B5}" destId="{E06FAD21-94D0-4142-8992-176359889DDF}" srcOrd="0" destOrd="0" presId="urn:microsoft.com/office/officeart/2005/8/layout/list1"/>
    <dgm:cxn modelId="{1991A0F0-95AA-4178-950A-52328C0A0E60}" type="presOf" srcId="{D614D512-D2F0-45DC-BCB1-2C04C41F828E}" destId="{957A166D-3114-4602-B59B-0DCF91E21667}" srcOrd="1" destOrd="0" presId="urn:microsoft.com/office/officeart/2005/8/layout/list1"/>
    <dgm:cxn modelId="{3BD13AC1-A63A-4F53-A91E-E662BCE1878E}" type="presOf" srcId="{F9C06900-787C-48EB-8DA8-1B59F50E7EB4}" destId="{7CC17106-FB75-481E-98AC-04EBE370E0D2}" srcOrd="1" destOrd="0" presId="urn:microsoft.com/office/officeart/2005/8/layout/list1"/>
    <dgm:cxn modelId="{19C5D7E2-D85A-4EC3-94BD-1D081E135B47}" srcId="{ABA913F3-6766-4B90-B31D-231D2DFE46B5}" destId="{11B2C2C0-95FA-47D9-ABEB-D94586FA3333}" srcOrd="1" destOrd="0" parTransId="{A413B3DA-4DC0-492F-A2E3-E02EB41DCDB6}" sibTransId="{8022B5E0-BD4A-4B48-88DC-93D0CCA00676}"/>
    <dgm:cxn modelId="{78B03C35-544D-41C7-81E3-3816E5F7F275}" type="presOf" srcId="{D614D512-D2F0-45DC-BCB1-2C04C41F828E}" destId="{6999452D-88A8-4832-ACDE-A144FA053EDB}" srcOrd="0" destOrd="0" presId="urn:microsoft.com/office/officeart/2005/8/layout/list1"/>
    <dgm:cxn modelId="{4837F9D5-26F3-429A-B73C-8375D2D7248D}" srcId="{ABA913F3-6766-4B90-B31D-231D2DFE46B5}" destId="{9E97B87E-CF9C-4333-A46B-E0F7FB06519C}" srcOrd="7" destOrd="0" parTransId="{1181591F-B4D4-46DE-A123-5A6CA3C4DA03}" sibTransId="{05EF428E-7786-457B-9804-D69A17490526}"/>
    <dgm:cxn modelId="{09C720B8-2D38-40FF-8325-9030B76D7C5F}" type="presOf" srcId="{2A31EA9B-41F1-4C78-8B0B-2B86B835F3A4}" destId="{DA817F25-F0B7-4134-B967-3A1BACE14BB1}" srcOrd="0" destOrd="0" presId="urn:microsoft.com/office/officeart/2005/8/layout/list1"/>
    <dgm:cxn modelId="{6E3DE58C-398B-4CFA-AE95-D06209055BE0}" type="presOf" srcId="{9E97B87E-CF9C-4333-A46B-E0F7FB06519C}" destId="{008BAEC0-75F7-4311-BD91-6232D79F269A}" srcOrd="1" destOrd="0" presId="urn:microsoft.com/office/officeart/2005/8/layout/list1"/>
    <dgm:cxn modelId="{19B86A8F-B44C-4405-A1EE-8E41269D08C0}" type="presOf" srcId="{D6F759AB-2EF2-4E66-827A-48D9060CFCEE}" destId="{CFFFB374-D405-4215-9E89-5F5D70564B77}" srcOrd="1" destOrd="0" presId="urn:microsoft.com/office/officeart/2005/8/layout/list1"/>
    <dgm:cxn modelId="{631B55C5-58CD-4DF1-AFCD-CDD697D3399B}" type="presOf" srcId="{AA8675A3-BDC4-4515-B5D5-A0D136B9CDC7}" destId="{2316088A-AC93-480B-BBC3-E6E893C68A20}" srcOrd="1" destOrd="0" presId="urn:microsoft.com/office/officeart/2005/8/layout/list1"/>
    <dgm:cxn modelId="{9512C057-441A-4DE1-9E29-E4C186A38AD9}" type="presOf" srcId="{11B2C2C0-95FA-47D9-ABEB-D94586FA3333}" destId="{5C0C94E4-E17F-4CB2-ACB5-D14C151F3D53}" srcOrd="0" destOrd="0" presId="urn:microsoft.com/office/officeart/2005/8/layout/list1"/>
    <dgm:cxn modelId="{B68BF256-1B64-4492-9B7F-95C6672633BE}" type="presOf" srcId="{AA8675A3-BDC4-4515-B5D5-A0D136B9CDC7}" destId="{0A8BBD1E-37AA-4CF8-9DEC-3BD9BEF7204C}" srcOrd="0" destOrd="0" presId="urn:microsoft.com/office/officeart/2005/8/layout/list1"/>
    <dgm:cxn modelId="{F04E62D4-2CEB-4EEB-BAE0-6ED6C723695F}" type="presOf" srcId="{6A2DEB29-4AFB-4425-92DD-3DDD6782D364}" destId="{3BF72973-037B-4039-8C5B-B4DB44E55F13}" srcOrd="0" destOrd="0" presId="urn:microsoft.com/office/officeart/2005/8/layout/list1"/>
    <dgm:cxn modelId="{7F6AC684-4778-410F-8D89-94E00AC1D878}" srcId="{ABA913F3-6766-4B90-B31D-231D2DFE46B5}" destId="{AA8675A3-BDC4-4515-B5D5-A0D136B9CDC7}" srcOrd="5" destOrd="0" parTransId="{793994A9-F938-4FE3-84AD-80C04B58C607}" sibTransId="{64DAD708-8464-4D69-BACD-6526EF0CE6B0}"/>
    <dgm:cxn modelId="{63564026-26C5-4FCF-B39E-261DDA0082BE}" type="presOf" srcId="{9E97B87E-CF9C-4333-A46B-E0F7FB06519C}" destId="{A54E6DEC-E2C3-4520-8B48-6BBC0B84D749}" srcOrd="0" destOrd="0" presId="urn:microsoft.com/office/officeart/2005/8/layout/list1"/>
    <dgm:cxn modelId="{8C293E96-1C4E-431C-9ADC-1451912D3929}" srcId="{ABA913F3-6766-4B90-B31D-231D2DFE46B5}" destId="{6A2DEB29-4AFB-4425-92DD-3DDD6782D364}" srcOrd="2" destOrd="0" parTransId="{E3C0281C-59A7-4B11-9CAA-8DD54AE97E02}" sibTransId="{5B7A5407-89AC-4B60-8FC0-027BFEF457B4}"/>
    <dgm:cxn modelId="{D4348EA9-A288-4B29-9D55-DF8918D324AF}" srcId="{ABA913F3-6766-4B90-B31D-231D2DFE46B5}" destId="{D6F759AB-2EF2-4E66-827A-48D9060CFCEE}" srcOrd="6" destOrd="0" parTransId="{B21BA2C3-EBD8-4B03-AD15-D018F3D48C42}" sibTransId="{D5211F2D-5ED1-4117-909D-C45090EA0C84}"/>
    <dgm:cxn modelId="{8A35DED0-7091-4F43-A0AA-C2A00486B028}" type="presOf" srcId="{D6F759AB-2EF2-4E66-827A-48D9060CFCEE}" destId="{D1E08822-7991-4450-AA8B-4BCC39174220}" srcOrd="0" destOrd="0" presId="urn:microsoft.com/office/officeart/2005/8/layout/list1"/>
    <dgm:cxn modelId="{E85C543C-EA03-4CB4-B059-FD0B406120A0}" srcId="{ABA913F3-6766-4B90-B31D-231D2DFE46B5}" destId="{D614D512-D2F0-45DC-BCB1-2C04C41F828E}" srcOrd="0" destOrd="0" parTransId="{2FFCFA81-75CD-4455-BB5D-989218B9230B}" sibTransId="{18B26559-51B6-4604-BD77-149BB54A4B7B}"/>
    <dgm:cxn modelId="{84C9224A-1303-4BDD-B052-80C34920CB06}" type="presOf" srcId="{F9C06900-787C-48EB-8DA8-1B59F50E7EB4}" destId="{7AA2D14A-A06F-4A12-9E1F-11F71C9514E2}" srcOrd="0" destOrd="0" presId="urn:microsoft.com/office/officeart/2005/8/layout/list1"/>
    <dgm:cxn modelId="{A536AECF-7CAF-4C5C-8190-4F7363A8ABDE}" srcId="{ABA913F3-6766-4B90-B31D-231D2DFE46B5}" destId="{2A31EA9B-41F1-4C78-8B0B-2B86B835F3A4}" srcOrd="4" destOrd="0" parTransId="{3FE69BA1-6761-4844-8C80-C6D3702B16DB}" sibTransId="{0C6F2E1D-341F-426F-B83E-C8C706567063}"/>
    <dgm:cxn modelId="{E279550B-C4D1-4585-B0F3-A0D72470C05C}" type="presParOf" srcId="{E06FAD21-94D0-4142-8992-176359889DDF}" destId="{6AA54F9B-77EC-4D42-AF51-E9933A8FFC60}" srcOrd="0" destOrd="0" presId="urn:microsoft.com/office/officeart/2005/8/layout/list1"/>
    <dgm:cxn modelId="{25977E4F-B7DA-4D03-A07F-24260F2AA253}" type="presParOf" srcId="{6AA54F9B-77EC-4D42-AF51-E9933A8FFC60}" destId="{6999452D-88A8-4832-ACDE-A144FA053EDB}" srcOrd="0" destOrd="0" presId="urn:microsoft.com/office/officeart/2005/8/layout/list1"/>
    <dgm:cxn modelId="{812D229B-2DBA-4BCF-A789-035B5E5F7C82}" type="presParOf" srcId="{6AA54F9B-77EC-4D42-AF51-E9933A8FFC60}" destId="{957A166D-3114-4602-B59B-0DCF91E21667}" srcOrd="1" destOrd="0" presId="urn:microsoft.com/office/officeart/2005/8/layout/list1"/>
    <dgm:cxn modelId="{85DCA995-7C16-46CF-9ED2-97138CE63A33}" type="presParOf" srcId="{E06FAD21-94D0-4142-8992-176359889DDF}" destId="{F862F23A-F64D-45C0-BF71-80FCCDE37F43}" srcOrd="1" destOrd="0" presId="urn:microsoft.com/office/officeart/2005/8/layout/list1"/>
    <dgm:cxn modelId="{5E39DE06-88B1-4AFD-8115-2BA42A458C34}" type="presParOf" srcId="{E06FAD21-94D0-4142-8992-176359889DDF}" destId="{2F1FAA61-0494-4DE4-A89F-ED5EBA3212A6}" srcOrd="2" destOrd="0" presId="urn:microsoft.com/office/officeart/2005/8/layout/list1"/>
    <dgm:cxn modelId="{A688E3FC-7E24-4942-B607-E2F456A8CD98}" type="presParOf" srcId="{E06FAD21-94D0-4142-8992-176359889DDF}" destId="{C91D9142-C7BF-441C-B423-99FE62787142}" srcOrd="3" destOrd="0" presId="urn:microsoft.com/office/officeart/2005/8/layout/list1"/>
    <dgm:cxn modelId="{A380F048-8D9A-4C89-A0D4-49939A2F7412}" type="presParOf" srcId="{E06FAD21-94D0-4142-8992-176359889DDF}" destId="{60CED698-8363-414C-B471-0E3F3F9C7571}" srcOrd="4" destOrd="0" presId="urn:microsoft.com/office/officeart/2005/8/layout/list1"/>
    <dgm:cxn modelId="{E378ADF0-EA77-4EC9-B59F-0E6A44200DAF}" type="presParOf" srcId="{60CED698-8363-414C-B471-0E3F3F9C7571}" destId="{5C0C94E4-E17F-4CB2-ACB5-D14C151F3D53}" srcOrd="0" destOrd="0" presId="urn:microsoft.com/office/officeart/2005/8/layout/list1"/>
    <dgm:cxn modelId="{4632D7A5-0338-4265-A095-CADEC44F3681}" type="presParOf" srcId="{60CED698-8363-414C-B471-0E3F3F9C7571}" destId="{9D5984FB-A7C2-4A06-8C77-38FABDCC55B8}" srcOrd="1" destOrd="0" presId="urn:microsoft.com/office/officeart/2005/8/layout/list1"/>
    <dgm:cxn modelId="{FBB38C8F-5B3E-475F-BFF7-1D385F9E0394}" type="presParOf" srcId="{E06FAD21-94D0-4142-8992-176359889DDF}" destId="{E2EB925E-0EC1-489D-8458-948110D641F2}" srcOrd="5" destOrd="0" presId="urn:microsoft.com/office/officeart/2005/8/layout/list1"/>
    <dgm:cxn modelId="{09AF275F-8796-444B-B801-33B16E82FACD}" type="presParOf" srcId="{E06FAD21-94D0-4142-8992-176359889DDF}" destId="{C2B6D5EB-E918-48DC-BF06-B61D5C0C1637}" srcOrd="6" destOrd="0" presId="urn:microsoft.com/office/officeart/2005/8/layout/list1"/>
    <dgm:cxn modelId="{DA3C4D03-C0CB-4837-AF89-A03D7CAE95C5}" type="presParOf" srcId="{E06FAD21-94D0-4142-8992-176359889DDF}" destId="{94F256F2-8198-4714-ACEB-7BC77BFE8E93}" srcOrd="7" destOrd="0" presId="urn:microsoft.com/office/officeart/2005/8/layout/list1"/>
    <dgm:cxn modelId="{5D02301E-0173-436E-A24D-60492845DCE9}" type="presParOf" srcId="{E06FAD21-94D0-4142-8992-176359889DDF}" destId="{E0B44A7F-34B7-49F5-B235-D2C49AC99DDA}" srcOrd="8" destOrd="0" presId="urn:microsoft.com/office/officeart/2005/8/layout/list1"/>
    <dgm:cxn modelId="{AF61FD9E-EA5B-498E-9089-CAE867B0CE7E}" type="presParOf" srcId="{E0B44A7F-34B7-49F5-B235-D2C49AC99DDA}" destId="{3BF72973-037B-4039-8C5B-B4DB44E55F13}" srcOrd="0" destOrd="0" presId="urn:microsoft.com/office/officeart/2005/8/layout/list1"/>
    <dgm:cxn modelId="{F65DA62F-B13F-450C-AC74-12A84667BC3C}" type="presParOf" srcId="{E0B44A7F-34B7-49F5-B235-D2C49AC99DDA}" destId="{9CED4C34-BC25-4AD0-BE45-E10767618233}" srcOrd="1" destOrd="0" presId="urn:microsoft.com/office/officeart/2005/8/layout/list1"/>
    <dgm:cxn modelId="{C2710DCF-A4D3-48AA-83A1-5D0DF8F966E8}" type="presParOf" srcId="{E06FAD21-94D0-4142-8992-176359889DDF}" destId="{AFE835EC-F3A5-44AC-99BE-524ADB2D553A}" srcOrd="9" destOrd="0" presId="urn:microsoft.com/office/officeart/2005/8/layout/list1"/>
    <dgm:cxn modelId="{7B753851-DC6D-4EF9-8E03-FA716C74D7EB}" type="presParOf" srcId="{E06FAD21-94D0-4142-8992-176359889DDF}" destId="{A769789F-58C0-468B-864A-EC12AB9B0F60}" srcOrd="10" destOrd="0" presId="urn:microsoft.com/office/officeart/2005/8/layout/list1"/>
    <dgm:cxn modelId="{91C66423-FCF3-4237-8C83-80DEECCA2D36}" type="presParOf" srcId="{E06FAD21-94D0-4142-8992-176359889DDF}" destId="{483AB420-141F-451F-9AEC-76DBF6B7AE6A}" srcOrd="11" destOrd="0" presId="urn:microsoft.com/office/officeart/2005/8/layout/list1"/>
    <dgm:cxn modelId="{7C15D15D-4DA8-464D-A9D4-01D17F273867}" type="presParOf" srcId="{E06FAD21-94D0-4142-8992-176359889DDF}" destId="{F4531062-99C3-45D3-9155-5E688194C2E5}" srcOrd="12" destOrd="0" presId="urn:microsoft.com/office/officeart/2005/8/layout/list1"/>
    <dgm:cxn modelId="{D7B6B35B-242B-40DC-A3C6-444BB8183BFB}" type="presParOf" srcId="{F4531062-99C3-45D3-9155-5E688194C2E5}" destId="{7AA2D14A-A06F-4A12-9E1F-11F71C9514E2}" srcOrd="0" destOrd="0" presId="urn:microsoft.com/office/officeart/2005/8/layout/list1"/>
    <dgm:cxn modelId="{ED13F1C4-98CB-40AF-99B6-EE3F0A79BB8A}" type="presParOf" srcId="{F4531062-99C3-45D3-9155-5E688194C2E5}" destId="{7CC17106-FB75-481E-98AC-04EBE370E0D2}" srcOrd="1" destOrd="0" presId="urn:microsoft.com/office/officeart/2005/8/layout/list1"/>
    <dgm:cxn modelId="{EB8C209C-E979-4ACC-BBEF-405F8AEE1D0B}" type="presParOf" srcId="{E06FAD21-94D0-4142-8992-176359889DDF}" destId="{02C7D873-EF09-4D94-9A3F-9BF6A14315C9}" srcOrd="13" destOrd="0" presId="urn:microsoft.com/office/officeart/2005/8/layout/list1"/>
    <dgm:cxn modelId="{E7AF13E2-6DE2-46D5-9243-515E93C3836B}" type="presParOf" srcId="{E06FAD21-94D0-4142-8992-176359889DDF}" destId="{FDEECAEA-2BBC-46DF-B153-2168152B3109}" srcOrd="14" destOrd="0" presId="urn:microsoft.com/office/officeart/2005/8/layout/list1"/>
    <dgm:cxn modelId="{9C27CACD-82A3-4B8A-9EB4-A551A343FB16}" type="presParOf" srcId="{E06FAD21-94D0-4142-8992-176359889DDF}" destId="{CBF3E00A-FA8E-4A76-B51E-762D8A5A437E}" srcOrd="15" destOrd="0" presId="urn:microsoft.com/office/officeart/2005/8/layout/list1"/>
    <dgm:cxn modelId="{CFC354A7-CF36-42DD-A25C-1A5E3082344C}" type="presParOf" srcId="{E06FAD21-94D0-4142-8992-176359889DDF}" destId="{8D26B778-B789-47BB-8655-5F5EE17283E8}" srcOrd="16" destOrd="0" presId="urn:microsoft.com/office/officeart/2005/8/layout/list1"/>
    <dgm:cxn modelId="{12EEA610-AD04-4B8B-8958-3CCFFF9E905D}" type="presParOf" srcId="{8D26B778-B789-47BB-8655-5F5EE17283E8}" destId="{DA817F25-F0B7-4134-B967-3A1BACE14BB1}" srcOrd="0" destOrd="0" presId="urn:microsoft.com/office/officeart/2005/8/layout/list1"/>
    <dgm:cxn modelId="{AB1B4C92-A3E9-43E2-A9F9-C4B3BA49B151}" type="presParOf" srcId="{8D26B778-B789-47BB-8655-5F5EE17283E8}" destId="{577336DA-67F3-4576-B083-00CD8BA03454}" srcOrd="1" destOrd="0" presId="urn:microsoft.com/office/officeart/2005/8/layout/list1"/>
    <dgm:cxn modelId="{AD862B50-22C8-4F33-A12D-5B641B95C2F6}" type="presParOf" srcId="{E06FAD21-94D0-4142-8992-176359889DDF}" destId="{500F7175-0DBD-4D51-AAB9-B3615F13084C}" srcOrd="17" destOrd="0" presId="urn:microsoft.com/office/officeart/2005/8/layout/list1"/>
    <dgm:cxn modelId="{FC01EF25-EC1A-40E7-B59E-B6D9A5B33E27}" type="presParOf" srcId="{E06FAD21-94D0-4142-8992-176359889DDF}" destId="{ECB4A4F1-E97F-43AF-92BC-A0F2E795B39E}" srcOrd="18" destOrd="0" presId="urn:microsoft.com/office/officeart/2005/8/layout/list1"/>
    <dgm:cxn modelId="{3E4810B3-7C49-4C2B-9E43-6A97A653DF9B}" type="presParOf" srcId="{E06FAD21-94D0-4142-8992-176359889DDF}" destId="{60A79E51-6449-4D17-A1BC-BF9A1E42B387}" srcOrd="19" destOrd="0" presId="urn:microsoft.com/office/officeart/2005/8/layout/list1"/>
    <dgm:cxn modelId="{0549E97A-BBE5-42BB-AD55-1A280D3C5C4B}" type="presParOf" srcId="{E06FAD21-94D0-4142-8992-176359889DDF}" destId="{8431CA76-441A-4C9C-BF2D-DAD84077BA52}" srcOrd="20" destOrd="0" presId="urn:microsoft.com/office/officeart/2005/8/layout/list1"/>
    <dgm:cxn modelId="{59A16CDE-B4A2-4EA2-9185-5CB6C163FA9C}" type="presParOf" srcId="{8431CA76-441A-4C9C-BF2D-DAD84077BA52}" destId="{0A8BBD1E-37AA-4CF8-9DEC-3BD9BEF7204C}" srcOrd="0" destOrd="0" presId="urn:microsoft.com/office/officeart/2005/8/layout/list1"/>
    <dgm:cxn modelId="{E4E1EAC9-0FAC-499A-BF5C-89C3787D69EE}" type="presParOf" srcId="{8431CA76-441A-4C9C-BF2D-DAD84077BA52}" destId="{2316088A-AC93-480B-BBC3-E6E893C68A20}" srcOrd="1" destOrd="0" presId="urn:microsoft.com/office/officeart/2005/8/layout/list1"/>
    <dgm:cxn modelId="{E2D1C021-DACE-4EAE-B366-468C0FD9F781}" type="presParOf" srcId="{E06FAD21-94D0-4142-8992-176359889DDF}" destId="{D0F5F9ED-87B7-4515-8B3B-F2B15D25CE3F}" srcOrd="21" destOrd="0" presId="urn:microsoft.com/office/officeart/2005/8/layout/list1"/>
    <dgm:cxn modelId="{1A8BAAFD-C38C-4338-B73D-D7D9D8FF1755}" type="presParOf" srcId="{E06FAD21-94D0-4142-8992-176359889DDF}" destId="{FA380821-747B-4273-BA07-C9AA29A63347}" srcOrd="22" destOrd="0" presId="urn:microsoft.com/office/officeart/2005/8/layout/list1"/>
    <dgm:cxn modelId="{C31932FF-E0A3-493D-8D32-2AF0F3DE0608}" type="presParOf" srcId="{E06FAD21-94D0-4142-8992-176359889DDF}" destId="{0EBA2498-CBE1-4875-8644-8A42CE32AFB9}" srcOrd="23" destOrd="0" presId="urn:microsoft.com/office/officeart/2005/8/layout/list1"/>
    <dgm:cxn modelId="{A350F75E-BD25-4783-9534-8834B69179EF}" type="presParOf" srcId="{E06FAD21-94D0-4142-8992-176359889DDF}" destId="{547A3B49-A8BD-4BF8-8ADC-F60AEC148B07}" srcOrd="24" destOrd="0" presId="urn:microsoft.com/office/officeart/2005/8/layout/list1"/>
    <dgm:cxn modelId="{24A9C154-AF85-470D-9F2B-8EE02B6FA4DE}" type="presParOf" srcId="{547A3B49-A8BD-4BF8-8ADC-F60AEC148B07}" destId="{D1E08822-7991-4450-AA8B-4BCC39174220}" srcOrd="0" destOrd="0" presId="urn:microsoft.com/office/officeart/2005/8/layout/list1"/>
    <dgm:cxn modelId="{487FC21A-2B3D-4A6C-807A-C4AAE9515A32}" type="presParOf" srcId="{547A3B49-A8BD-4BF8-8ADC-F60AEC148B07}" destId="{CFFFB374-D405-4215-9E89-5F5D70564B77}" srcOrd="1" destOrd="0" presId="urn:microsoft.com/office/officeart/2005/8/layout/list1"/>
    <dgm:cxn modelId="{26F6F162-AC68-4966-AE8F-4C88A4FCB0F6}" type="presParOf" srcId="{E06FAD21-94D0-4142-8992-176359889DDF}" destId="{411234D5-83A3-4898-8483-D65091D00727}" srcOrd="25" destOrd="0" presId="urn:microsoft.com/office/officeart/2005/8/layout/list1"/>
    <dgm:cxn modelId="{1A30F59D-6490-4267-BF05-15060CE8B885}" type="presParOf" srcId="{E06FAD21-94D0-4142-8992-176359889DDF}" destId="{A332297D-682E-4E62-A7CE-3B3B59C9A4E0}" srcOrd="26" destOrd="0" presId="urn:microsoft.com/office/officeart/2005/8/layout/list1"/>
    <dgm:cxn modelId="{54C098A7-7724-47DD-9A21-2028F26F198B}" type="presParOf" srcId="{E06FAD21-94D0-4142-8992-176359889DDF}" destId="{D38C2060-F4A0-413C-B1FE-BDAAA01D2FCD}" srcOrd="27" destOrd="0" presId="urn:microsoft.com/office/officeart/2005/8/layout/list1"/>
    <dgm:cxn modelId="{D2D9E68A-ED3A-443D-83E5-DFAF4ADDB61D}" type="presParOf" srcId="{E06FAD21-94D0-4142-8992-176359889DDF}" destId="{A91EB10F-3037-426C-9481-75024663D1A3}" srcOrd="28" destOrd="0" presId="urn:microsoft.com/office/officeart/2005/8/layout/list1"/>
    <dgm:cxn modelId="{30D12F81-3ABB-44EE-9FB9-80890045B7AE}" type="presParOf" srcId="{A91EB10F-3037-426C-9481-75024663D1A3}" destId="{A54E6DEC-E2C3-4520-8B48-6BBC0B84D749}" srcOrd="0" destOrd="0" presId="urn:microsoft.com/office/officeart/2005/8/layout/list1"/>
    <dgm:cxn modelId="{2212E93D-112C-459F-8460-26120D8E2660}" type="presParOf" srcId="{A91EB10F-3037-426C-9481-75024663D1A3}" destId="{008BAEC0-75F7-4311-BD91-6232D79F269A}" srcOrd="1" destOrd="0" presId="urn:microsoft.com/office/officeart/2005/8/layout/list1"/>
    <dgm:cxn modelId="{9BC1D21F-DD83-4291-9A41-532DA077FE5A}" type="presParOf" srcId="{E06FAD21-94D0-4142-8992-176359889DDF}" destId="{9D8457A8-7DA6-40DB-AA07-771FB78F3A96}" srcOrd="29" destOrd="0" presId="urn:microsoft.com/office/officeart/2005/8/layout/list1"/>
    <dgm:cxn modelId="{B3D57A25-28DC-4D9D-9B38-79BBB01C135B}" type="presParOf" srcId="{E06FAD21-94D0-4142-8992-176359889DDF}" destId="{504EB9ED-8B57-4AB4-BA8C-3940B17FEE4F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1FAA61-0494-4DE4-A89F-ED5EBA3212A6}">
      <dsp:nvSpPr>
        <dsp:cNvPr id="0" name=""/>
        <dsp:cNvSpPr/>
      </dsp:nvSpPr>
      <dsp:spPr>
        <a:xfrm>
          <a:off x="0" y="194415"/>
          <a:ext cx="82296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7A166D-3114-4602-B59B-0DCF91E21667}">
      <dsp:nvSpPr>
        <dsp:cNvPr id="0" name=""/>
        <dsp:cNvSpPr/>
      </dsp:nvSpPr>
      <dsp:spPr>
        <a:xfrm>
          <a:off x="411480" y="17295"/>
          <a:ext cx="576072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Нормативно-правовые</a:t>
          </a:r>
          <a:endParaRPr lang="ru-RU" sz="2000" kern="1200" dirty="0"/>
        </a:p>
      </dsp:txBody>
      <dsp:txXfrm>
        <a:off x="428773" y="34588"/>
        <a:ext cx="5726134" cy="319654"/>
      </dsp:txXfrm>
    </dsp:sp>
    <dsp:sp modelId="{C2B6D5EB-E918-48DC-BF06-B61D5C0C1637}">
      <dsp:nvSpPr>
        <dsp:cNvPr id="0" name=""/>
        <dsp:cNvSpPr/>
      </dsp:nvSpPr>
      <dsp:spPr>
        <a:xfrm>
          <a:off x="0" y="738735"/>
          <a:ext cx="82296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5984FB-A7C2-4A06-8C77-38FABDCC55B8}">
      <dsp:nvSpPr>
        <dsp:cNvPr id="0" name=""/>
        <dsp:cNvSpPr/>
      </dsp:nvSpPr>
      <dsp:spPr>
        <a:xfrm>
          <a:off x="411480" y="561615"/>
          <a:ext cx="576072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Информационные</a:t>
          </a:r>
          <a:endParaRPr lang="ru-RU" sz="2000" kern="1200" dirty="0"/>
        </a:p>
      </dsp:txBody>
      <dsp:txXfrm>
        <a:off x="428773" y="578908"/>
        <a:ext cx="5726134" cy="319654"/>
      </dsp:txXfrm>
    </dsp:sp>
    <dsp:sp modelId="{A769789F-58C0-468B-864A-EC12AB9B0F60}">
      <dsp:nvSpPr>
        <dsp:cNvPr id="0" name=""/>
        <dsp:cNvSpPr/>
      </dsp:nvSpPr>
      <dsp:spPr>
        <a:xfrm>
          <a:off x="0" y="1283055"/>
          <a:ext cx="82296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ED4C34-BC25-4AD0-BE45-E10767618233}">
      <dsp:nvSpPr>
        <dsp:cNvPr id="0" name=""/>
        <dsp:cNvSpPr/>
      </dsp:nvSpPr>
      <dsp:spPr>
        <a:xfrm>
          <a:off x="411480" y="1105935"/>
          <a:ext cx="576072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Организационные</a:t>
          </a:r>
          <a:endParaRPr lang="ru-RU" sz="2000" kern="1200" dirty="0"/>
        </a:p>
      </dsp:txBody>
      <dsp:txXfrm>
        <a:off x="428773" y="1123228"/>
        <a:ext cx="5726134" cy="319654"/>
      </dsp:txXfrm>
    </dsp:sp>
    <dsp:sp modelId="{FDEECAEA-2BBC-46DF-B153-2168152B3109}">
      <dsp:nvSpPr>
        <dsp:cNvPr id="0" name=""/>
        <dsp:cNvSpPr/>
      </dsp:nvSpPr>
      <dsp:spPr>
        <a:xfrm>
          <a:off x="0" y="1827374"/>
          <a:ext cx="82296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C17106-FB75-481E-98AC-04EBE370E0D2}">
      <dsp:nvSpPr>
        <dsp:cNvPr id="0" name=""/>
        <dsp:cNvSpPr/>
      </dsp:nvSpPr>
      <dsp:spPr>
        <a:xfrm>
          <a:off x="411480" y="1650254"/>
          <a:ext cx="576072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Мотивационные</a:t>
          </a:r>
          <a:endParaRPr lang="ru-RU" sz="2000" kern="1200" dirty="0"/>
        </a:p>
      </dsp:txBody>
      <dsp:txXfrm>
        <a:off x="428773" y="1667547"/>
        <a:ext cx="5726134" cy="319654"/>
      </dsp:txXfrm>
    </dsp:sp>
    <dsp:sp modelId="{ECB4A4F1-E97F-43AF-92BC-A0F2E795B39E}">
      <dsp:nvSpPr>
        <dsp:cNvPr id="0" name=""/>
        <dsp:cNvSpPr/>
      </dsp:nvSpPr>
      <dsp:spPr>
        <a:xfrm>
          <a:off x="0" y="2371694"/>
          <a:ext cx="82296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7336DA-67F3-4576-B083-00CD8BA03454}">
      <dsp:nvSpPr>
        <dsp:cNvPr id="0" name=""/>
        <dsp:cNvSpPr/>
      </dsp:nvSpPr>
      <dsp:spPr>
        <a:xfrm>
          <a:off x="411480" y="2194574"/>
          <a:ext cx="576072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Кадровые</a:t>
          </a:r>
          <a:endParaRPr lang="ru-RU" sz="2000" kern="1200" dirty="0"/>
        </a:p>
      </dsp:txBody>
      <dsp:txXfrm>
        <a:off x="428773" y="2211867"/>
        <a:ext cx="5726134" cy="319654"/>
      </dsp:txXfrm>
    </dsp:sp>
    <dsp:sp modelId="{FA380821-747B-4273-BA07-C9AA29A63347}">
      <dsp:nvSpPr>
        <dsp:cNvPr id="0" name=""/>
        <dsp:cNvSpPr/>
      </dsp:nvSpPr>
      <dsp:spPr>
        <a:xfrm>
          <a:off x="0" y="2916014"/>
          <a:ext cx="82296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16088A-AC93-480B-BBC3-E6E893C68A20}">
      <dsp:nvSpPr>
        <dsp:cNvPr id="0" name=""/>
        <dsp:cNvSpPr/>
      </dsp:nvSpPr>
      <dsp:spPr>
        <a:xfrm>
          <a:off x="411480" y="2738894"/>
          <a:ext cx="576072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Программно-методические</a:t>
          </a:r>
          <a:endParaRPr lang="ru-RU" sz="2000" kern="1200" dirty="0"/>
        </a:p>
      </dsp:txBody>
      <dsp:txXfrm>
        <a:off x="428773" y="2756187"/>
        <a:ext cx="5726134" cy="319654"/>
      </dsp:txXfrm>
    </dsp:sp>
    <dsp:sp modelId="{A332297D-682E-4E62-A7CE-3B3B59C9A4E0}">
      <dsp:nvSpPr>
        <dsp:cNvPr id="0" name=""/>
        <dsp:cNvSpPr/>
      </dsp:nvSpPr>
      <dsp:spPr>
        <a:xfrm>
          <a:off x="0" y="3460335"/>
          <a:ext cx="82296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FFB374-D405-4215-9E89-5F5D70564B77}">
      <dsp:nvSpPr>
        <dsp:cNvPr id="0" name=""/>
        <dsp:cNvSpPr/>
      </dsp:nvSpPr>
      <dsp:spPr>
        <a:xfrm>
          <a:off x="411480" y="3283214"/>
          <a:ext cx="576072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Материально-технические</a:t>
          </a:r>
          <a:endParaRPr lang="ru-RU" sz="2000" kern="1200" dirty="0"/>
        </a:p>
      </dsp:txBody>
      <dsp:txXfrm>
        <a:off x="428773" y="3300507"/>
        <a:ext cx="5726134" cy="319654"/>
      </dsp:txXfrm>
    </dsp:sp>
    <dsp:sp modelId="{504EB9ED-8B57-4AB4-BA8C-3940B17FEE4F}">
      <dsp:nvSpPr>
        <dsp:cNvPr id="0" name=""/>
        <dsp:cNvSpPr/>
      </dsp:nvSpPr>
      <dsp:spPr>
        <a:xfrm>
          <a:off x="0" y="4004655"/>
          <a:ext cx="82296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8BAEC0-75F7-4311-BD91-6232D79F269A}">
      <dsp:nvSpPr>
        <dsp:cNvPr id="0" name=""/>
        <dsp:cNvSpPr/>
      </dsp:nvSpPr>
      <dsp:spPr>
        <a:xfrm>
          <a:off x="411480" y="3827535"/>
          <a:ext cx="576072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Финансовые</a:t>
          </a:r>
          <a:endParaRPr lang="ru-RU" sz="2000" kern="1200" dirty="0"/>
        </a:p>
      </dsp:txBody>
      <dsp:txXfrm>
        <a:off x="428773" y="3844828"/>
        <a:ext cx="5726134" cy="319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6ADF7182-CDA9-457F-BA1C-4D55C4372CD3}" type="datetimeFigureOut">
              <a:rPr lang="ru-RU"/>
              <a:pPr>
                <a:defRPr/>
              </a:pPr>
              <a:t>09.12.2014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B736887E-B346-4CD1-AC1E-B310D8343B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3103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5FF5E3D-16BB-48BB-B1D5-0B8A616F0B62}" type="slidenum">
              <a:rPr lang="ru-RU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Оборудование поступает по программе модернизации, а также приобретается за счет средств с платных образовательных услуг и спонсорской помощи (источники финансиорвания)</a:t>
            </a:r>
          </a:p>
        </p:txBody>
      </p:sp>
      <p:sp>
        <p:nvSpPr>
          <p:cNvPr id="3584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FE0D92-174C-43C7-BE0B-0516FCABF35B}" type="slidenum">
              <a:rPr lang="ru-RU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096A5BF-5DA9-4249-A632-7CEA54CDA4A7}" type="slidenum">
              <a:rPr lang="ru-RU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Проектная и исследовательская деятельность обучающихся побуждает к организации открытого  </a:t>
            </a:r>
            <a:r>
              <a:rPr lang="ru-RU" b="1" smtClean="0"/>
              <a:t>информационного пространства</a:t>
            </a:r>
            <a:r>
              <a:rPr lang="ru-RU" smtClean="0"/>
              <a:t> образовательного учреждения.     В нашей школе таким пространством является Виртуальный методический кабинет  (Калабина Л.А.)</a:t>
            </a:r>
          </a:p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12C50C-4CB1-49B5-AF92-DA9D67712431}" type="slidenum">
              <a:rPr lang="ru-RU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К организац. Условиям мы относим – организация взаимодействия педагогов по система коллективной работы Смирнова А.Ю.</a:t>
            </a:r>
          </a:p>
          <a:p>
            <a:pPr>
              <a:spcBef>
                <a:spcPct val="0"/>
              </a:spcBef>
            </a:pPr>
            <a:endParaRPr lang="ru-RU" smtClean="0"/>
          </a:p>
          <a:p>
            <a:pPr>
              <a:spcBef>
                <a:spcPct val="0"/>
              </a:spcBef>
            </a:pPr>
            <a:r>
              <a:rPr lang="ru-RU" smtClean="0"/>
              <a:t>Постепенный отказ от  традиционных предметных МО, формирование проектных команд на межпредметной основе</a:t>
            </a:r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2136B05-B978-4CCF-A126-E4DDB9033181}" type="slidenum">
              <a:rPr lang="ru-RU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Эффективная деятельность педагога  в любом направлении предполагает прежде всего достаточно высокую степень мотивации. Чтобы поддержать заинтересованность учителей в осуществлении ПИД , в положение о стимулирующих надбавках предусмотрено (10%), но необходимо внести изменения: дифференцировать надбавки в зависимости от  вида проекта  (межпредметные, социальные), результата и уровня предъявления. </a:t>
            </a:r>
          </a:p>
          <a:p>
            <a:pPr>
              <a:spcBef>
                <a:spcPct val="0"/>
              </a:spcBef>
            </a:pPr>
            <a:r>
              <a:rPr lang="ru-RU" smtClean="0"/>
              <a:t>Выделение часов на ПИД в учебном плане гарантирует учителю оплату как за часы урочной деятельности.</a:t>
            </a:r>
          </a:p>
          <a:p>
            <a:pPr>
              <a:spcBef>
                <a:spcPct val="0"/>
              </a:spcBef>
            </a:pPr>
            <a:r>
              <a:rPr lang="ru-RU" smtClean="0"/>
              <a:t>Педагоги, успешно организующие ПИД с учащимися, поддерживаются администрацией (конкурсы профессионального мастерства,выдвижение на гранты разного уровня) </a:t>
            </a:r>
            <a:r>
              <a:rPr lang="ru-RU" smtClean="0">
                <a:solidFill>
                  <a:srgbClr val="FF0000"/>
                </a:solidFill>
              </a:rPr>
              <a:t>Оказание постоянной научно-теоретической, методической и информационной поддержки педагогических работников  по вопросам ПИД. </a:t>
            </a:r>
          </a:p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9B00E9F-F73B-43F6-B4BB-059FBFEFE17B}" type="slidenum">
              <a:rPr lang="ru-RU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Требования к кадровым условиям включают в себя непрерывное повышение квалификации учителей, в т.ч. через тематику ПДС, организованных в школе.</a:t>
            </a:r>
          </a:p>
          <a:p>
            <a:pPr>
              <a:spcBef>
                <a:spcPct val="0"/>
              </a:spcBef>
            </a:pPr>
            <a:r>
              <a:rPr lang="ru-RU" smtClean="0"/>
              <a:t>Сегодня от педагога  требуется высокий уровень научно-методической подготовки, владение технологией проектирования и исследовательским методом. Разработанные педагогами Индивидуальные планы Развития учителя содержат задачи по изменению собственной деятельности  по освоению технологий проектной деятельности.</a:t>
            </a:r>
          </a:p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7F0C8E7-A38B-4D88-87F9-15EC5B70A083}" type="slidenum">
              <a:rPr lang="ru-RU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 Организация ПИД регулируется  программами различного уровня -От ООП до рабочих программ  по отдельным предметам, программ внеурочной деятельности, одним из требований к которым является планирование ПИД учащихся  (в соответствии с Положением о разработке рабочих программ)</a:t>
            </a:r>
          </a:p>
          <a:p>
            <a:pPr>
              <a:spcBef>
                <a:spcPct val="0"/>
              </a:spcBef>
            </a:pPr>
            <a:r>
              <a:rPr lang="ru-RU" smtClean="0"/>
              <a:t>В УП основной школы по ФГОС в части, формируемой участниками образов. процесса предусмотрены часы, отведенные на ПИД</a:t>
            </a:r>
          </a:p>
        </p:txBody>
      </p:sp>
      <p:sp>
        <p:nvSpPr>
          <p:cNvPr id="2969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72899DA-3624-400E-95E4-B0CA40F039CB}" type="slidenum">
              <a:rPr lang="ru-RU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Создание и презентация проектов  обеспечена необходимым уч-лаб, уч-произв., комп. оборудованием, в т.ч. (интерактивные доски с программным обеспечением, документ-камеры, графические планшеты, цифровые микроскопы, модульная система экспериментов, комплекты цифрового лабораторного оборудования, системы контроля и мониторинга, а также традиционное лабораторное оборудование)   </a:t>
            </a:r>
          </a:p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174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B30106-6D1B-47DA-B34A-6240B5402C98}" type="slidenum">
              <a:rPr lang="ru-RU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Начальной и основной школы: биологии, физики, , химии,математики, русского языка</a:t>
            </a:r>
          </a:p>
        </p:txBody>
      </p:sp>
      <p:sp>
        <p:nvSpPr>
          <p:cNvPr id="3379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A33A75D-E422-427D-AD9E-C5242E575D30}" type="slidenum">
              <a:rPr lang="ru-RU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8E0401D-A1E4-4C35-9270-3DA2389690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4F602-AF1A-4903-BB26-98AD776D9F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A18B2-B3EF-409B-B04E-8B8ADF2B46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AC38E-A7EF-403A-BAAB-957C34FEF0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1429A-CEEE-4666-A54F-CE2598DA09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6E40F-0F2B-4A12-91A9-458E52ED63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0652E-5EE1-4738-B925-999CAA6E10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8729815-05A3-422E-8556-B10D12F5F0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B8AAC-5521-4D75-873C-3D12E964B5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2A54B-CA48-4489-BE00-E51614DACA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8226A-2174-42BF-8B14-F5A9C0B1BB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47629-3BB7-4FC4-A73D-665F59B173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33BDE0A-D372-4F6C-86DC-192B34B0E8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0" r:id="rId2"/>
    <p:sldLayoutId id="2147483781" r:id="rId3"/>
    <p:sldLayoutId id="2147483782" r:id="rId4"/>
    <p:sldLayoutId id="2147483789" r:id="rId5"/>
    <p:sldLayoutId id="2147483790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9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0BD0D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0BD0D9"/>
        </a:buClr>
        <a:buFont typeface="Georgia" pitchFamily="18" charset="0"/>
        <a:buChar char="▫"/>
        <a:defRPr sz="2000" kern="1200">
          <a:solidFill>
            <a:srgbClr val="0BD0D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001.jp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&#1059;&#1055;%20&#1087;&#1086;&#1083;&#1085;&#1086;&#1089;&#1090;&#1100;&#1102;.doc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125538"/>
            <a:ext cx="7631112" cy="168751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/>
              <a:t>Условия, обеспечивающие формирование системы проектно-исследовательской деятельности в школе в соответствии с требованиями ФГОС</a:t>
            </a:r>
            <a:br>
              <a:rPr lang="ru-RU" sz="2800" b="1" dirty="0" smtClean="0"/>
            </a:br>
            <a:endParaRPr lang="ru-RU" sz="2800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4941888"/>
            <a:ext cx="6858000" cy="1079500"/>
          </a:xfrm>
        </p:spPr>
        <p:txBody>
          <a:bodyPr>
            <a:normAutofit lnSpcReduction="10000"/>
          </a:bodyPr>
          <a:lstStyle/>
          <a:p>
            <a:pPr algn="r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200" b="1" dirty="0" smtClean="0"/>
              <a:t>И.А. </a:t>
            </a:r>
            <a:r>
              <a:rPr lang="ru-RU" sz="2200" b="1" dirty="0" err="1" smtClean="0"/>
              <a:t>Елфимычева</a:t>
            </a:r>
            <a:r>
              <a:rPr lang="ru-RU" sz="2200" b="1" dirty="0" smtClean="0"/>
              <a:t>, заместитель директора по УВР</a:t>
            </a:r>
          </a:p>
          <a:p>
            <a:pPr algn="r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200" b="1" dirty="0" smtClean="0"/>
              <a:t>СОШ №29 города Костромы</a:t>
            </a:r>
          </a:p>
          <a:p>
            <a:pPr algn="r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2200" b="1" dirty="0" smtClean="0"/>
          </a:p>
          <a:p>
            <a:pPr algn="r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2200" b="1" dirty="0" smtClean="0"/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2200" b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285750"/>
            <a:ext cx="8229600" cy="1371600"/>
          </a:xfrm>
        </p:spPr>
        <p:txBody>
          <a:bodyPr/>
          <a:lstStyle/>
          <a:p>
            <a:pPr algn="ctr"/>
            <a:r>
              <a:rPr lang="ru-RU" smtClean="0">
                <a:solidFill>
                  <a:srgbClr val="A50021"/>
                </a:solidFill>
              </a:rPr>
              <a:t/>
            </a:r>
            <a:br>
              <a:rPr lang="ru-RU" smtClean="0">
                <a:solidFill>
                  <a:srgbClr val="A50021"/>
                </a:solidFill>
              </a:rPr>
            </a:br>
            <a:endParaRPr lang="ru-RU" smtClean="0">
              <a:solidFill>
                <a:srgbClr val="A50021"/>
              </a:solidFill>
            </a:endParaRPr>
          </a:p>
        </p:txBody>
      </p:sp>
      <p:pic>
        <p:nvPicPr>
          <p:cNvPr id="32770" name="Picture 6" descr="P10000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717925" y="-2789238"/>
            <a:ext cx="2811462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1" name="Picture 7" descr="P100002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63" y="1000125"/>
            <a:ext cx="3071812" cy="2303463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</p:pic>
      <p:pic>
        <p:nvPicPr>
          <p:cNvPr id="32772" name="Рисунок 7" descr="G:\DCIM\101MSDCF\DSC0107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57750" y="1000125"/>
            <a:ext cx="30003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Рисунок 8" descr="G:\DCIM\101MSDCF\DSC08875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14625" y="3500438"/>
            <a:ext cx="1893888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4" name="Рисунок 9" descr="G:\DCIM\101MSDCF\DSC08877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28688" y="3500438"/>
            <a:ext cx="1735137" cy="279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5" name="Рисунок 10" descr="G:\DCIM\101MSDCF\DSC08879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643438" y="3500438"/>
            <a:ext cx="2000250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6" name="Рисунок 11" descr="G:\DCIM\101MSDCF\DSC08882.JPG"/>
          <p:cNvPicPr>
            <a:picLocks noChangeAspect="1" noChangeArrowheads="1"/>
          </p:cNvPicPr>
          <p:nvPr/>
        </p:nvPicPr>
        <p:blipFill>
          <a:blip r:embed="rId9"/>
          <a:srcRect l="19299" r="25093"/>
          <a:stretch>
            <a:fillRect/>
          </a:stretch>
        </p:blipFill>
        <p:spPr bwMode="auto">
          <a:xfrm>
            <a:off x="6715125" y="3500438"/>
            <a:ext cx="1928813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7" name="Прямоугольник 9"/>
          <p:cNvSpPr>
            <a:spLocks noChangeArrowheads="1"/>
          </p:cNvSpPr>
          <p:nvPr/>
        </p:nvSpPr>
        <p:spPr bwMode="auto">
          <a:xfrm>
            <a:off x="900113" y="549275"/>
            <a:ext cx="42037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ru-RU" b="1"/>
              <a:t>Всего оборудовано 12 кабинетов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Финансовые условия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smtClean="0"/>
              <a:t>По программе модернизации</a:t>
            </a:r>
          </a:p>
          <a:p>
            <a:pPr>
              <a:buFont typeface="Wingdings" pitchFamily="2" charset="2"/>
              <a:buChar char="q"/>
            </a:pPr>
            <a:endParaRPr lang="ru-RU" smtClean="0"/>
          </a:p>
          <a:p>
            <a:pPr>
              <a:buFont typeface="Wingdings" pitchFamily="2" charset="2"/>
              <a:buChar char="q"/>
            </a:pPr>
            <a:r>
              <a:rPr lang="ru-RU" smtClean="0"/>
              <a:t>Внебюджетные средства: платные образовательные услуги, спонсорские </a:t>
            </a:r>
          </a:p>
          <a:p>
            <a:pPr>
              <a:buFont typeface="Wingdings" pitchFamily="2" charset="2"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Система условий, соответствующая ФГОС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37519240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2150"/>
            <a:ext cx="8229600" cy="1152525"/>
          </a:xfrm>
        </p:spPr>
        <p:txBody>
          <a:bodyPr/>
          <a:lstStyle/>
          <a:p>
            <a:r>
              <a:rPr lang="ru-RU" smtClean="0"/>
              <a:t>Нормативно-правовые условия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ru-RU" dirty="0" smtClean="0"/>
              <a:t>Основная образовательная программа НОО и ООО </a:t>
            </a: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ru-RU" dirty="0" smtClean="0"/>
              <a:t>Положение об организации проектно-исследовательской деятельности в школе</a:t>
            </a: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ru-RU" dirty="0" smtClean="0"/>
              <a:t>Положение о стимулирующих надбавках</a:t>
            </a: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ru-RU" dirty="0" smtClean="0"/>
              <a:t>Должностные инструкции учителей</a:t>
            </a:r>
            <a:endParaRPr lang="ru-RU" sz="2000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«3. Должностные обязанности</a:t>
            </a:r>
            <a:endParaRPr lang="ru-RU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3.5. Организует самостоятельную деятельность обучающихся, в том числе проектную и исследовательскую …»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20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4289425" y="324485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4289425" y="3244850"/>
            <a:ext cx="2492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333375"/>
            <a:ext cx="7158037" cy="1176338"/>
          </a:xfrm>
        </p:spPr>
        <p:txBody>
          <a:bodyPr/>
          <a:lstStyle/>
          <a:p>
            <a:r>
              <a:rPr lang="ru-RU" smtClean="0"/>
              <a:t>Информационные условия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557338"/>
            <a:ext cx="8229600" cy="4324350"/>
          </a:xfrm>
        </p:spPr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ru-RU" dirty="0" smtClean="0"/>
              <a:t>Обеспечены современной информационной образовательной средой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ru-RU" dirty="0" smtClean="0"/>
              <a:t>Направлены на обеспечение широкого, постоянного и устойчивого доступа для всех участников образовательного процесса к любой информации, связанной с проектно-исследовательской деятельностью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endParaRPr lang="ru-RU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ru-RU" dirty="0" smtClean="0"/>
              <a:t>Виртуальный методический кабинет- открытое информационное пространство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Организационные условия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Система коллективной работы педагогов по организации проектно-исследовательской деятельности учащихся </a:t>
            </a:r>
          </a:p>
          <a:p>
            <a:r>
              <a:rPr lang="ru-RU" smtClean="0"/>
              <a:t>Проектные команды педагогов на межпредметной основе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Мотивационные условия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ru-RU" smtClean="0">
                <a:hlinkClick r:id="rId3" action="ppaction://hlinkfile"/>
              </a:rPr>
              <a:t>Положение о стимулирующих надбавках </a:t>
            </a:r>
            <a:endParaRPr lang="ru-RU" smtClean="0"/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ru-RU" smtClean="0"/>
              <a:t>Внесение  изменений в </a:t>
            </a:r>
            <a:r>
              <a:rPr lang="ru-RU" smtClean="0">
                <a:hlinkClick r:id="rId4" action="ppaction://hlinkfile"/>
              </a:rPr>
              <a:t>УП </a:t>
            </a:r>
            <a:r>
              <a:rPr lang="ru-RU" smtClean="0"/>
              <a:t>(внесены часы проектно-исследовательской деятельности в компонент образовательного учреждения в УП ФГОС)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ru-RU" smtClean="0"/>
              <a:t>Поддержка администрации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mtClean="0"/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ru-RU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Кадровые условия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781300"/>
            <a:ext cx="8229600" cy="3095625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smtClean="0"/>
              <a:t>Повышение квалификации</a:t>
            </a:r>
          </a:p>
          <a:p>
            <a:pPr>
              <a:buFont typeface="Georgia" pitchFamily="18" charset="0"/>
              <a:buNone/>
            </a:pPr>
            <a:endParaRPr lang="ru-RU" smtClean="0"/>
          </a:p>
          <a:p>
            <a:pPr>
              <a:buFont typeface="Wingdings" pitchFamily="2" charset="2"/>
              <a:buChar char="q"/>
            </a:pPr>
            <a:r>
              <a:rPr lang="ru-RU" smtClean="0"/>
              <a:t>Индивидуальные планы развития учителя(задачи по изменению собственной деятельности)</a:t>
            </a:r>
          </a:p>
          <a:p>
            <a:pPr>
              <a:buFont typeface="Wingdings" pitchFamily="2" charset="2"/>
              <a:buNone/>
            </a:pPr>
            <a:endParaRPr lang="ru-RU" smtClean="0"/>
          </a:p>
          <a:p>
            <a:endParaRPr lang="ru-RU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Программно-методические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349500"/>
            <a:ext cx="8229600" cy="4224338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smtClean="0"/>
              <a:t>ООП</a:t>
            </a:r>
          </a:p>
          <a:p>
            <a:pPr>
              <a:buFont typeface="Georgia" pitchFamily="18" charset="0"/>
              <a:buNone/>
            </a:pPr>
            <a:endParaRPr lang="ru-RU" smtClean="0"/>
          </a:p>
          <a:p>
            <a:pPr>
              <a:buFont typeface="Wingdings" pitchFamily="2" charset="2"/>
              <a:buChar char="q"/>
            </a:pPr>
            <a:r>
              <a:rPr lang="ru-RU" smtClean="0"/>
              <a:t>Рабочие программы: планирование проектно-исследовательской деятельности учащихся</a:t>
            </a:r>
          </a:p>
          <a:p>
            <a:pPr>
              <a:buFont typeface="Georgia" pitchFamily="18" charset="0"/>
              <a:buNone/>
            </a:pPr>
            <a:endParaRPr lang="ru-RU" smtClean="0"/>
          </a:p>
          <a:p>
            <a:pPr>
              <a:buFont typeface="Wingdings" pitchFamily="2" charset="2"/>
              <a:buChar char="q"/>
            </a:pPr>
            <a:r>
              <a:rPr lang="ru-RU" smtClean="0"/>
              <a:t>Учебный план (ФГОС)</a:t>
            </a:r>
          </a:p>
          <a:p>
            <a:pPr>
              <a:buFont typeface="Georgia" pitchFamily="18" charset="0"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1066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Материально-технические условия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349500"/>
            <a:ext cx="8229600" cy="2879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ru-RU" sz="2400" smtClean="0"/>
              <a:t>Учебно-лабораторное  оборудование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ru-RU" sz="2400" smtClean="0"/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ru-RU" sz="2400" smtClean="0"/>
              <a:t>Учебно-производственное оборудование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ru-RU" sz="2400" smtClean="0"/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ru-RU" sz="2400" smtClean="0"/>
              <a:t>Компьютерное оборудование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AWJJH2MPE6E2-1200071834-335</_dlc_DocId>
    <_dlc_DocIdUrl xmlns="4a252ca3-5a62-4c1c-90a6-29f4710e47f8">
      <Url>http://edu-sps.koiro.local/Kostroma_EDU/kos-sch-29/29-old/_layouts/15/DocIdRedir.aspx?ID=AWJJH2MPE6E2-1200071834-335</Url>
      <Description>AWJJH2MPE6E2-1200071834-335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A097087519406448C7DBD5B00FDA44F" ma:contentTypeVersion="49" ma:contentTypeDescription="Создание документа." ma:contentTypeScope="" ma:versionID="8153d87fe958fb02147d019586031f8e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AC41961-B09D-4D0C-9DBF-3FC02FEE9100}"/>
</file>

<file path=customXml/itemProps2.xml><?xml version="1.0" encoding="utf-8"?>
<ds:datastoreItem xmlns:ds="http://schemas.openxmlformats.org/officeDocument/2006/customXml" ds:itemID="{F18FC072-94F4-4150-930D-3467798A03D4}"/>
</file>

<file path=customXml/itemProps3.xml><?xml version="1.0" encoding="utf-8"?>
<ds:datastoreItem xmlns:ds="http://schemas.openxmlformats.org/officeDocument/2006/customXml" ds:itemID="{C0A9D6E1-3848-4574-B469-EAADE5389E86}"/>
</file>

<file path=customXml/itemProps4.xml><?xml version="1.0" encoding="utf-8"?>
<ds:datastoreItem xmlns:ds="http://schemas.openxmlformats.org/officeDocument/2006/customXml" ds:itemID="{A3B650A1-A0E9-4CF9-8FA7-09D29B4053A3}"/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584</TotalTime>
  <Words>540</Words>
  <Application>Microsoft Office PowerPoint</Application>
  <PresentationFormat>Экран (4:3)</PresentationFormat>
  <Paragraphs>81</Paragraphs>
  <Slides>11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Городская</vt:lpstr>
      <vt:lpstr>Условия, обеспечивающие формирование системы проектно-исследовательской деятельности в школе в соответствии с требованиями ФГОС </vt:lpstr>
      <vt:lpstr>Система условий, соответствующая ФГОС </vt:lpstr>
      <vt:lpstr>Нормативно-правовые условия</vt:lpstr>
      <vt:lpstr>Информационные условия</vt:lpstr>
      <vt:lpstr>Организационные условия</vt:lpstr>
      <vt:lpstr>Мотивационные условия</vt:lpstr>
      <vt:lpstr>Кадровые условия</vt:lpstr>
      <vt:lpstr>Программно-методические</vt:lpstr>
      <vt:lpstr>Материально-технические условия</vt:lpstr>
      <vt:lpstr> </vt:lpstr>
      <vt:lpstr>Финансовые условия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Общая характеристика условий, обеспечивающих формирование системы проектно-исследовательской деятельности в соответствии с требованиями ФГОС</dc:title>
  <dc:creator>Tatiana Filatova</dc:creator>
  <cp:lastModifiedBy>Лариса</cp:lastModifiedBy>
  <cp:revision>46</cp:revision>
  <dcterms:created xsi:type="dcterms:W3CDTF">2013-05-10T10:00:08Z</dcterms:created>
  <dcterms:modified xsi:type="dcterms:W3CDTF">2014-12-09T19:01:01Z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0x0101002A097087519406448C7DBD5B00FDA44F</vt:lpwstr>
  </property>
  <property fmtid="{D5CDD505-2E9C-101B-9397-08002B2CF9AE}" pid="3" name="_dlc_DocIdItemGuid">
    <vt:lpwstr>64437763-1260-4695-b820-9525b18e3ecf</vt:lpwstr>
  </property>
</Properties>
</file>