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8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B807C9-F153-4CD0-9ED5-8DD45BFA8DA4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C76871-40DD-4016-9D0A-A6E323662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764704"/>
            <a:ext cx="777686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 </a:t>
            </a:r>
            <a:endParaRPr lang="ru-RU" sz="5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родителей за воспитание и образование своих детей.  </a:t>
            </a:r>
            <a:endParaRPr lang="ru-RU" sz="4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Подготовка к новому учебному году.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772816"/>
            <a:ext cx="8964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 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оспитание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ребенка с четким представлением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Это целенаправленный и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жедневный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процесс, в котором происходит его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амосовершенствование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 саморазвитие. Данная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ведет к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риумфy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личности ребенка. Это путь к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динению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ученика, его родителей и 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9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Мы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сильно заблуждаемся, если думаем, что жизнь ребенка в школьном возрасте вся принадлежит школе; нет, школа имеет только весьма небольшую долю в том естественном развитии ребенка, на которое гораздо большое влияние оказывают время, природа и семейная жизнь.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К.Д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. Ушинский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6"/>
            <a:ext cx="6840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Социологические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исследования показывают, что на воспитание ребенка влияют: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– 50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%,</a:t>
            </a:r>
          </a:p>
          <a:p>
            <a:pPr algn="ctr"/>
            <a:endParaRPr lang="ru-RU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СМИ – 30%,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– 10%,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улица 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–10%.</a:t>
            </a:r>
          </a:p>
        </p:txBody>
      </p:sp>
      <p:pic>
        <p:nvPicPr>
          <p:cNvPr id="16386" name="Picture 2" descr="http://clubsovetov.ru/wp-content/uploads/2012/07/rights-of-the-Child-2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501008"/>
            <a:ext cx="3657600" cy="32004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35292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правосубъектность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ребенка</a:t>
            </a:r>
          </a:p>
          <a:p>
            <a:pPr algn="ctr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Образовательная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правосубъектность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ребенка возникает с момента его поступления в образовательное учреждение. Изменение правового статуса влечет не только возникновение новых прав ребенка, но и расширение объема его юридической ответственности.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Родители учащихся являются участниками образовательных правоотношений. Их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правосубъектность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сфере образования определяется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ст. 38, 42 Конституции РФ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ст. 14-18, ст. 52 Закона РФ «Об образовании»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ст. 63 Семейного кодекса РФ;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Типовым положением об образовательном учреждении;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Уставом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0648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Права родителей: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908720"/>
            <a:ext cx="734481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законных прав и интересов ребенка;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участие в управлении образовательным учреждением;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ознакомление с ходом и содержанием образовательного процесса;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ознакомление с Уставом образовательного учреждения;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согласие на оставление ребенком до получения им основного общего образования образовательного учреждения по достижении 15 лет;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0648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Обязанности родителей: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764704"/>
            <a:ext cx="79928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заложить основы физического, нравственного и интеллектуального развития личности ребенка в раннем возрасте;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обеспечить получение детьми основного общего образования;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отвечать за воспитание своих детей и создание необходимых условий для получения ими образования;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выполнять Устав образовательного учреждения;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• отвечать за ликвидацию задолженности обучающегося.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(ФГОС)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«Портрет выпускника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средней школы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741682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любящий свой народ, свой край и свою Родину;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уважающий и принимающий ценности семьи и общества;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любознательный, активно и заинтересованно познающий мир;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владеющий основами умения учиться, способный к организации собственной деятельности;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готовый самостоятельно действовать и отвечать за свои поступки перед семьей и обществом;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доброжелательный, умеющий слушать и слышать собеседника, обосновывать свою позицию, высказывать свое мнение;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выполняющий правила здорового и безопасного для себя и окружающих образа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2809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Стандарт – это совокупность трех систем требований:</a:t>
            </a:r>
          </a:p>
          <a:p>
            <a:pPr lvl="0">
              <a:buFont typeface="Arial" pitchFamily="34" charset="0"/>
              <a:buChar char="•"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требований к результату образования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требований к структуре основных образовательных программ (то, как школа выстраивает свою образовательную деятельность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требований к условиям реализации стандарта: кадры, финансы, материально-техническая база, информационное сопровождение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88640"/>
            <a:ext cx="856895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Контрольно- измерительные материалы (КИМ)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Одним из важных условий, обеспечивающих усвоение знаний, является их систематическая проверка и оценка.</a:t>
            </a:r>
          </a:p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В школьной практике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проверка осуществляется в устной и письменной форме; применяются текущий тематический и итоговый учёт знаний в традиционной форме и в форме ЕГЭ.</a:t>
            </a:r>
          </a:p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Целью работ является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проверка усвоения программного материала по изученным темам.</a:t>
            </a:r>
          </a:p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Основными видами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проверочных работ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по русскому языку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являются диктанты, изложения, сочинения, списывание, а также грамматические, словообразовательные, лексические, орфографические задания.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Основными видами проверочных работ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математические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диктанты, задания на проверку умения решать примеры, уравнения и задачи, самостоятельные и контрольные работы.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Основными видами проверочных работ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по литературному чтению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являются тексты для диагностики скорости чтения и усвоения прочитанного, тексты для проверки навыков чтения, тематические, проверочные и контрольные работы.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Основными видами проверочных работ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истории </a:t>
            </a:r>
            <a:r>
              <a:rPr lang="ru-RU" sz="2000" i="1" u="sng" smtClean="0">
                <a:latin typeface="Times New Roman" pitchFamily="18" charset="0"/>
                <a:cs typeface="Times New Roman" pitchFamily="18" charset="0"/>
              </a:rPr>
              <a:t>и обществознанию </a:t>
            </a: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тематические, проверочные и контрольные работы.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AWJJH2MPE6E2-736077665-393</_dlc_DocId>
    <_dlc_DocIdUrl xmlns="4a252ca3-5a62-4c1c-90a6-29f4710e47f8">
      <Url>http://edu-sps.koiro.local/Kostroma_EDU/kos-sch-29/29-old/_layouts/15/DocIdRedir.aspx?ID=AWJJH2MPE6E2-736077665-393</Url>
      <Description>AWJJH2MPE6E2-736077665-393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3D949111BA3554D9CF27B18AD56870F" ma:contentTypeVersion="49" ma:contentTypeDescription="Создание документа." ma:contentTypeScope="" ma:versionID="89736f126f97ebe02674a91ffb3f8e3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AEF372-2FCF-4D1C-BAAA-D27F31056CDA}"/>
</file>

<file path=customXml/itemProps2.xml><?xml version="1.0" encoding="utf-8"?>
<ds:datastoreItem xmlns:ds="http://schemas.openxmlformats.org/officeDocument/2006/customXml" ds:itemID="{BCF8D41A-6BA1-4B74-85A0-B0838C1F5F6F}"/>
</file>

<file path=customXml/itemProps3.xml><?xml version="1.0" encoding="utf-8"?>
<ds:datastoreItem xmlns:ds="http://schemas.openxmlformats.org/officeDocument/2006/customXml" ds:itemID="{0B0D770F-5F89-4247-89FA-D26C1AF1A8B7}"/>
</file>

<file path=customXml/itemProps4.xml><?xml version="1.0" encoding="utf-8"?>
<ds:datastoreItem xmlns:ds="http://schemas.openxmlformats.org/officeDocument/2006/customXml" ds:itemID="{10B2BFB1-420C-451C-BCB3-4BB6F25C5028}"/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</TotalTime>
  <Words>434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Retired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RWT</dc:creator>
  <cp:lastModifiedBy>alexey</cp:lastModifiedBy>
  <cp:revision>3</cp:revision>
  <dcterms:created xsi:type="dcterms:W3CDTF">2012-10-11T10:13:39Z</dcterms:created>
  <dcterms:modified xsi:type="dcterms:W3CDTF">2014-05-08T05:10:05Z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0x01010023D949111BA3554D9CF27B18AD56870F</vt:lpwstr>
  </property>
  <property fmtid="{D5CDD505-2E9C-101B-9397-08002B2CF9AE}" pid="3" name="_dlc_DocIdItemGuid">
    <vt:lpwstr>cc05d2a4-07b1-4e53-ad62-971b405ff505</vt:lpwstr>
  </property>
</Properties>
</file>