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9" r:id="rId4"/>
    <p:sldId id="258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4C93E98-F8BB-46D4-BC0E-FB2BA87683AC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D15DD15-EC36-495C-B6F1-AC68B1BFFC55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3E98-F8BB-46D4-BC0E-FB2BA87683AC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DD15-EC36-495C-B6F1-AC68B1BFFC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3E98-F8BB-46D4-BC0E-FB2BA87683AC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DD15-EC36-495C-B6F1-AC68B1BFFC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3E98-F8BB-46D4-BC0E-FB2BA87683AC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DD15-EC36-495C-B6F1-AC68B1BFFC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3E98-F8BB-46D4-BC0E-FB2BA87683AC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DD15-EC36-495C-B6F1-AC68B1BFFC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3E98-F8BB-46D4-BC0E-FB2BA87683AC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DD15-EC36-495C-B6F1-AC68B1BFFC5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3E98-F8BB-46D4-BC0E-FB2BA87683AC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DD15-EC36-495C-B6F1-AC68B1BFFC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3E98-F8BB-46D4-BC0E-FB2BA87683AC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DD15-EC36-495C-B6F1-AC68B1BFFC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3E98-F8BB-46D4-BC0E-FB2BA87683AC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DD15-EC36-495C-B6F1-AC68B1BFFC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3E98-F8BB-46D4-BC0E-FB2BA87683AC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DD15-EC36-495C-B6F1-AC68B1BFFC55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3E98-F8BB-46D4-BC0E-FB2BA87683AC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DD15-EC36-495C-B6F1-AC68B1BFFC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4C93E98-F8BB-46D4-BC0E-FB2BA87683AC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D15DD15-EC36-495C-B6F1-AC68B1BFFC5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4008" y="3068960"/>
            <a:ext cx="3529379" cy="1728192"/>
          </a:xfrm>
        </p:spPr>
        <p:txBody>
          <a:bodyPr>
            <a:normAutofit fontScale="90000"/>
          </a:bodyPr>
          <a:lstStyle/>
          <a:p>
            <a:pPr indent="583565" algn="ctr">
              <a:spcAft>
                <a:spcPts val="0"/>
              </a:spcAft>
            </a:pPr>
            <a:r>
              <a:rPr lang="ru-RU" b="1" i="1" kern="1800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i="1" kern="1800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4200" b="1" i="1" kern="1800" dirty="0" smtClean="0">
                <a:latin typeface="Times New Roman"/>
                <a:ea typeface="Times New Roman"/>
                <a:cs typeface="Times New Roman"/>
              </a:rPr>
              <a:t>" </a:t>
            </a:r>
            <a:r>
              <a:rPr lang="ru-RU" sz="4200" b="1" i="1" kern="1800" dirty="0">
                <a:latin typeface="Times New Roman"/>
                <a:ea typeface="Times New Roman"/>
                <a:cs typeface="Times New Roman"/>
              </a:rPr>
              <a:t>Всеобщая декларация прав человека"</a:t>
            </a:r>
            <a:r>
              <a:rPr lang="ru-RU" sz="4200" dirty="0">
                <a:latin typeface="Calibri"/>
                <a:ea typeface="Calibri"/>
                <a:cs typeface="Times New Roman"/>
              </a:rPr>
              <a:t/>
            </a:r>
            <a:br>
              <a:rPr lang="ru-RU" sz="4200" dirty="0">
                <a:latin typeface="Calibri"/>
                <a:ea typeface="Calibri"/>
                <a:cs typeface="Times New Roman"/>
              </a:rPr>
            </a:br>
            <a:endParaRPr lang="ru-RU" sz="4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8024" y="4437112"/>
            <a:ext cx="3309803" cy="1260629"/>
          </a:xfrm>
        </p:spPr>
        <p:txBody>
          <a:bodyPr>
            <a:noAutofit/>
          </a:bodyPr>
          <a:lstStyle/>
          <a:p>
            <a:pPr algn="ctr"/>
            <a:r>
              <a:rPr lang="ru-RU" sz="2400" b="1" i="1" kern="1800" dirty="0">
                <a:latin typeface="Times New Roman"/>
                <a:ea typeface="Times New Roman"/>
                <a:cs typeface="Times New Roman"/>
              </a:rPr>
              <a:t>Классный </a:t>
            </a:r>
            <a:r>
              <a:rPr lang="ru-RU" sz="2400" b="1" i="1" kern="1800" dirty="0" smtClean="0">
                <a:latin typeface="Times New Roman"/>
                <a:ea typeface="Times New Roman"/>
                <a:cs typeface="Times New Roman"/>
              </a:rPr>
              <a:t>час</a:t>
            </a:r>
          </a:p>
          <a:p>
            <a:pPr algn="ctr"/>
            <a:r>
              <a:rPr lang="ru-RU" sz="2400" b="1" i="1" kern="1800" dirty="0" smtClean="0">
                <a:latin typeface="Times New Roman"/>
                <a:ea typeface="Times New Roman"/>
                <a:cs typeface="Times New Roman"/>
              </a:rPr>
              <a:t>Разработан к единому Дню правовых знаний 10 декабря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44746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26876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ru-RU" sz="3600" b="1" i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ЦЕЛЬ</a:t>
            </a:r>
            <a:r>
              <a:rPr lang="ru-RU" sz="36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ru-RU" sz="3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знакомство с документом «</a:t>
            </a:r>
            <a:r>
              <a:rPr lang="ru-RU" sz="3600" kern="1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Всеобщая декларация прав человека»</a:t>
            </a:r>
            <a:r>
              <a:rPr lang="ru-RU" sz="36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36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323652"/>
            <a:ext cx="7344816" cy="3508977"/>
          </a:xfrm>
        </p:spPr>
        <p:txBody>
          <a:bodyPr>
            <a:normAutofit fontScale="92500" lnSpcReduction="2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600" b="1" i="1" dirty="0" smtClean="0">
                <a:latin typeface="Times New Roman"/>
                <a:ea typeface="Times New Roman"/>
                <a:cs typeface="Times New Roman"/>
              </a:rPr>
              <a:t>ЗАДАЧИ</a:t>
            </a:r>
            <a:r>
              <a:rPr lang="ru-RU" sz="2600" b="1" dirty="0">
                <a:latin typeface="Times New Roman"/>
                <a:ea typeface="Times New Roman"/>
                <a:cs typeface="Times New Roman"/>
              </a:rPr>
              <a:t>:    </a:t>
            </a:r>
            <a:endParaRPr lang="ru-RU" sz="2600" dirty="0">
              <a:latin typeface="Calibri"/>
              <a:ea typeface="Calibri"/>
              <a:cs typeface="Times New Roman"/>
            </a:endParaRPr>
          </a:p>
          <a:p>
            <a:pPr indent="583565" algn="just">
              <a:spcAft>
                <a:spcPts val="600"/>
              </a:spcAft>
            </a:pPr>
            <a:r>
              <a:rPr lang="ru-RU" sz="2600" dirty="0" smtClean="0">
                <a:latin typeface="Times New Roman"/>
                <a:ea typeface="Times New Roman"/>
                <a:cs typeface="Times New Roman"/>
              </a:rPr>
              <a:t>сформировать </a:t>
            </a:r>
            <a:r>
              <a:rPr lang="ru-RU" sz="2600" dirty="0">
                <a:latin typeface="Times New Roman"/>
                <a:ea typeface="Times New Roman"/>
                <a:cs typeface="Times New Roman"/>
              </a:rPr>
              <a:t>понятие «права человека», способствовать развитию умения анализировать свои права и соотносить их со своими </a:t>
            </a:r>
            <a:r>
              <a:rPr lang="ru-RU" sz="2600" dirty="0" smtClean="0">
                <a:latin typeface="Times New Roman"/>
                <a:ea typeface="Times New Roman"/>
                <a:cs typeface="Times New Roman"/>
              </a:rPr>
              <a:t>возможностями</a:t>
            </a:r>
            <a:endParaRPr lang="ru-RU" sz="2600" dirty="0">
              <a:latin typeface="Calibri"/>
              <a:ea typeface="Calibri"/>
              <a:cs typeface="Times New Roman"/>
            </a:endParaRPr>
          </a:p>
          <a:p>
            <a:pPr indent="583565" algn="just">
              <a:spcAft>
                <a:spcPts val="600"/>
              </a:spcAft>
            </a:pPr>
            <a:r>
              <a:rPr lang="ru-RU" sz="2600" dirty="0" smtClean="0">
                <a:latin typeface="Times New Roman"/>
                <a:ea typeface="Times New Roman"/>
                <a:cs typeface="Times New Roman"/>
              </a:rPr>
              <a:t>развивать </a:t>
            </a:r>
            <a:r>
              <a:rPr lang="ru-RU" sz="2600" dirty="0">
                <a:latin typeface="Times New Roman"/>
                <a:ea typeface="Times New Roman"/>
                <a:cs typeface="Times New Roman"/>
              </a:rPr>
              <a:t>мышление, внимание на основе упражнений и </a:t>
            </a:r>
            <a:r>
              <a:rPr lang="ru-RU" sz="2600" dirty="0" smtClean="0">
                <a:latin typeface="Times New Roman"/>
                <a:ea typeface="Times New Roman"/>
                <a:cs typeface="Times New Roman"/>
              </a:rPr>
              <a:t>заданий</a:t>
            </a:r>
            <a:endParaRPr lang="ru-RU" sz="2600" dirty="0">
              <a:latin typeface="Calibri"/>
              <a:ea typeface="Calibri"/>
              <a:cs typeface="Times New Roman"/>
            </a:endParaRPr>
          </a:p>
          <a:p>
            <a:pPr indent="583565" algn="just">
              <a:spcAft>
                <a:spcPts val="600"/>
              </a:spcAft>
            </a:pPr>
            <a:r>
              <a:rPr lang="ru-RU" sz="2600" dirty="0" smtClean="0">
                <a:latin typeface="Times New Roman"/>
                <a:ea typeface="Times New Roman"/>
                <a:cs typeface="Times New Roman"/>
              </a:rPr>
              <a:t>развивать </a:t>
            </a:r>
            <a:r>
              <a:rPr lang="ru-RU" sz="2600" dirty="0">
                <a:latin typeface="Times New Roman"/>
                <a:ea typeface="Times New Roman"/>
                <a:cs typeface="Times New Roman"/>
              </a:rPr>
              <a:t>умение выслушивать мнение других людей, участвовать в совместном обсуждении какого-либо </a:t>
            </a:r>
            <a:r>
              <a:rPr lang="ru-RU" sz="2600" dirty="0" smtClean="0">
                <a:latin typeface="Times New Roman"/>
                <a:ea typeface="Times New Roman"/>
                <a:cs typeface="Times New Roman"/>
              </a:rPr>
              <a:t>вопроса</a:t>
            </a:r>
            <a:endParaRPr lang="ru-RU" sz="26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725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124744"/>
            <a:ext cx="6921217" cy="4707885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sz="4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Причиной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для создания Всеобщей декларации прав человека послужили чудовищные акты насилия над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людьми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совершенные фашистской Германией во время Второй мировой войны.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007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556792"/>
            <a:ext cx="6777317" cy="4707885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sz="4000" b="1" i="1" dirty="0">
                <a:solidFill>
                  <a:srgbClr val="0070C0"/>
                </a:solidFill>
                <a:latin typeface="Times New Roman"/>
                <a:ea typeface="Calibri"/>
              </a:rPr>
              <a:t>Декларация</a:t>
            </a:r>
            <a:r>
              <a:rPr lang="ru-RU" sz="4000" dirty="0">
                <a:latin typeface="Times New Roman"/>
                <a:ea typeface="Calibri"/>
              </a:rPr>
              <a:t> (в переводе с французского </a:t>
            </a:r>
            <a:r>
              <a:rPr lang="ru-RU" sz="4000" dirty="0" smtClean="0">
                <a:latin typeface="Times New Roman"/>
                <a:ea typeface="Calibri"/>
              </a:rPr>
              <a:t>– заявление</a:t>
            </a:r>
            <a:r>
              <a:rPr lang="ru-RU" sz="4000" dirty="0">
                <a:latin typeface="Times New Roman"/>
                <a:ea typeface="Calibri"/>
              </a:rPr>
              <a:t>) </a:t>
            </a:r>
            <a:r>
              <a:rPr lang="ru-RU" sz="4000" dirty="0">
                <a:solidFill>
                  <a:srgbClr val="3E3D2D"/>
                </a:solidFill>
                <a:latin typeface="Times New Roman"/>
                <a:ea typeface="Calibri"/>
              </a:rPr>
              <a:t>–</a:t>
            </a:r>
            <a:r>
              <a:rPr lang="ru-RU" sz="4000" dirty="0" smtClean="0">
                <a:latin typeface="Times New Roman"/>
                <a:ea typeface="Calibri"/>
              </a:rPr>
              <a:t> </a:t>
            </a:r>
            <a:r>
              <a:rPr lang="ru-RU" sz="4000" dirty="0">
                <a:latin typeface="Times New Roman"/>
                <a:ea typeface="Calibri"/>
              </a:rPr>
              <a:t>название документа,</a:t>
            </a:r>
            <a:r>
              <a:rPr lang="ru-RU" sz="4000" dirty="0">
                <a:latin typeface="Times New Roman"/>
                <a:ea typeface="Times New Roman"/>
              </a:rPr>
              <a:t>  в котором провозглашены личные права и свободы для каждого</a:t>
            </a:r>
            <a:r>
              <a:rPr lang="ru-RU" sz="4000" dirty="0">
                <a:latin typeface="Times New Roman"/>
                <a:ea typeface="Calibri"/>
              </a:rPr>
              <a:t> гражданина.</a:t>
            </a:r>
            <a:r>
              <a:rPr lang="ru-RU" sz="4000" dirty="0">
                <a:latin typeface="Times New Roman"/>
                <a:ea typeface="Times New Roman"/>
              </a:rPr>
              <a:t>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408031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980728"/>
            <a:ext cx="7056900" cy="4851901"/>
          </a:xfrm>
        </p:spPr>
        <p:txBody>
          <a:bodyPr>
            <a:normAutofit fontScale="92500"/>
          </a:bodyPr>
          <a:lstStyle/>
          <a:p>
            <a:pPr marL="68580" indent="0" algn="ctr">
              <a:buNone/>
            </a:pPr>
            <a:r>
              <a:rPr lang="ru-RU" sz="4300" b="1" i="1" dirty="0">
                <a:solidFill>
                  <a:schemeClr val="tx1"/>
                </a:solidFill>
                <a:latin typeface="Times New Roman"/>
                <a:ea typeface="Times New Roman"/>
              </a:rPr>
              <a:t>Всеобщая декларация прав и свобод </a:t>
            </a:r>
            <a:r>
              <a:rPr lang="ru-RU" sz="4300" b="1" i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человека</a:t>
            </a:r>
          </a:p>
          <a:p>
            <a:pPr marL="68580" indent="0" algn="ctr">
              <a:buNone/>
            </a:pPr>
            <a:r>
              <a:rPr lang="ru-RU" sz="40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4000" b="1" i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принята</a:t>
            </a:r>
          </a:p>
          <a:p>
            <a:pPr>
              <a:buFont typeface="Wingdings" pitchFamily="2" charset="2"/>
              <a:buChar char="§"/>
            </a:pPr>
            <a:r>
              <a:rPr lang="ru-RU" sz="4000" b="1" i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кем</a:t>
            </a:r>
            <a:r>
              <a:rPr lang="ru-RU" sz="4000" dirty="0" smtClean="0">
                <a:solidFill>
                  <a:schemeClr val="tx1"/>
                </a:solidFill>
                <a:latin typeface="Times New Roman"/>
                <a:ea typeface="Times New Roman"/>
              </a:rPr>
              <a:t>: </a:t>
            </a:r>
            <a:r>
              <a:rPr lang="ru-RU" sz="4000" dirty="0">
                <a:solidFill>
                  <a:schemeClr val="tx1"/>
                </a:solidFill>
                <a:latin typeface="Times New Roman"/>
                <a:ea typeface="Times New Roman"/>
              </a:rPr>
              <a:t>Генеральной Ассамблеей ООН </a:t>
            </a:r>
            <a:endParaRPr lang="ru-RU" sz="4000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ru-RU" sz="4000" b="1" i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где</a:t>
            </a:r>
            <a:r>
              <a:rPr lang="ru-RU" sz="4000" dirty="0" smtClean="0">
                <a:solidFill>
                  <a:schemeClr val="tx1"/>
                </a:solidFill>
                <a:latin typeface="Times New Roman"/>
                <a:ea typeface="Times New Roman"/>
              </a:rPr>
              <a:t>: во </a:t>
            </a:r>
            <a:r>
              <a:rPr lang="ru-RU" sz="4000" dirty="0">
                <a:solidFill>
                  <a:schemeClr val="tx1"/>
                </a:solidFill>
                <a:latin typeface="Times New Roman"/>
                <a:ea typeface="Times New Roman"/>
              </a:rPr>
              <a:t>Дворце </a:t>
            </a:r>
            <a:r>
              <a:rPr lang="ru-RU" sz="4000" dirty="0" err="1">
                <a:solidFill>
                  <a:schemeClr val="tx1"/>
                </a:solidFill>
                <a:latin typeface="Times New Roman"/>
                <a:ea typeface="Times New Roman"/>
              </a:rPr>
              <a:t>Шайо</a:t>
            </a:r>
            <a:r>
              <a:rPr lang="ru-RU" sz="4000" dirty="0">
                <a:solidFill>
                  <a:schemeClr val="tx1"/>
                </a:solidFill>
                <a:latin typeface="Times New Roman"/>
                <a:ea typeface="Times New Roman"/>
              </a:rPr>
              <a:t>  в Париже </a:t>
            </a:r>
            <a:endParaRPr lang="ru-RU" sz="4000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ru-RU" sz="4000" b="1" i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когда</a:t>
            </a:r>
            <a:r>
              <a:rPr lang="ru-RU" sz="4000" dirty="0" smtClean="0">
                <a:solidFill>
                  <a:schemeClr val="tx1"/>
                </a:solidFill>
                <a:latin typeface="Times New Roman"/>
                <a:ea typeface="Times New Roman"/>
              </a:rPr>
              <a:t>: </a:t>
            </a:r>
            <a:r>
              <a:rPr lang="ru-RU" sz="4000" dirty="0">
                <a:solidFill>
                  <a:schemeClr val="tx1"/>
                </a:solidFill>
                <a:latin typeface="Times New Roman"/>
                <a:ea typeface="Times New Roman"/>
              </a:rPr>
              <a:t>10 декабря 1948 г.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084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268760"/>
            <a:ext cx="7024744" cy="67314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Основные принципы декларации</a:t>
            </a:r>
            <a:r>
              <a:rPr lang="ru-RU" sz="3200" dirty="0">
                <a:latin typeface="Calibri"/>
                <a:ea typeface="Calibri"/>
                <a:cs typeface="Times New Roman"/>
              </a:rPr>
              <a:t/>
            </a:r>
            <a:br>
              <a:rPr lang="ru-RU" sz="3200" dirty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772816"/>
            <a:ext cx="7200916" cy="4536504"/>
          </a:xfrm>
        </p:spPr>
        <p:txBody>
          <a:bodyPr>
            <a:normAutofit/>
          </a:bodyPr>
          <a:lstStyle/>
          <a:p>
            <a:pPr lvl="0" indent="-342900" algn="just">
              <a:buFont typeface="Wingdings" pitchFamily="2" charset="2"/>
              <a:buChar char="§"/>
              <a:tabLst>
                <a:tab pos="457200" algn="l"/>
              </a:tabLst>
            </a:pPr>
            <a:r>
              <a:rPr lang="ru-RU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Отказ </a:t>
            </a:r>
            <a:r>
              <a:rPr lang="ru-RU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от дискриминации человека по признаку расы, пола, религии и иных убеждений, национального или социального происхождения. </a:t>
            </a:r>
            <a:endParaRPr lang="ru-RU" sz="1800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lvl="0" indent="-342900" algn="just">
              <a:buFont typeface="Wingdings" pitchFamily="2" charset="2"/>
              <a:buChar char="§"/>
              <a:tabLst>
                <a:tab pos="457200" algn="l"/>
              </a:tabLs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Свобода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выбора места жительства по всему миру. 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lvl="0" indent="-342900" algn="just">
              <a:buFont typeface="Wingdings" pitchFamily="2" charset="2"/>
              <a:buChar char="§"/>
              <a:tabLst>
                <a:tab pos="457200" algn="l"/>
              </a:tabLst>
            </a:pPr>
            <a:r>
              <a:rPr lang="ru-RU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Право </a:t>
            </a:r>
            <a:r>
              <a:rPr lang="ru-RU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на образование. </a:t>
            </a:r>
            <a:endParaRPr lang="ru-RU" sz="1800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lvl="0" indent="-342900" algn="just">
              <a:buFont typeface="Wingdings" pitchFamily="2" charset="2"/>
              <a:buChar char="§"/>
              <a:tabLst>
                <a:tab pos="457200" algn="l"/>
              </a:tabLs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Право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на работу, оплачиваемый отпуск, защиту от безработицы и социальную защиту. 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lvl="0" indent="-342900" algn="just">
              <a:buFont typeface="Wingdings" pitchFamily="2" charset="2"/>
              <a:buChar char="§"/>
              <a:tabLst>
                <a:tab pos="457200" algn="l"/>
              </a:tabLst>
            </a:pPr>
            <a:r>
              <a:rPr lang="ru-RU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Свобода </a:t>
            </a:r>
            <a:r>
              <a:rPr lang="ru-RU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совести и религии. </a:t>
            </a:r>
            <a:endParaRPr lang="ru-RU" sz="1800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lvl="0" indent="-342900" algn="just">
              <a:buFont typeface="Wingdings" pitchFamily="2" charset="2"/>
              <a:buChar char="§"/>
              <a:tabLst>
                <a:tab pos="457200" algn="l"/>
              </a:tabLs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Свобода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слова и мнения. 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lvl="0" indent="-342900" algn="just">
              <a:buFont typeface="Wingdings" pitchFamily="2" charset="2"/>
              <a:buChar char="§"/>
              <a:tabLst>
                <a:tab pos="457200" algn="l"/>
              </a:tabLst>
            </a:pPr>
            <a:r>
              <a:rPr lang="ru-RU" dirty="0" smtClean="0">
                <a:solidFill>
                  <a:srgbClr val="0070C0"/>
                </a:solidFill>
                <a:latin typeface="Times New Roman"/>
                <a:ea typeface="Times New Roman"/>
              </a:rPr>
              <a:t>Каждый имеет обязанности перед </a:t>
            </a:r>
            <a:r>
              <a:rPr lang="ru-RU" dirty="0" smtClean="0">
                <a:solidFill>
                  <a:srgbClr val="0070C0"/>
                </a:solidFill>
                <a:latin typeface="Times New Roman"/>
                <a:ea typeface="Times New Roman"/>
              </a:rPr>
              <a:t>обществом.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41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AWJJH2MPE6E2-736077665-397</_dlc_DocId>
    <_dlc_DocIdUrl xmlns="4a252ca3-5a62-4c1c-90a6-29f4710e47f8">
      <Url>http://edu-sps.koiro.local/Kostroma_EDU/kos-sch-29/29-old/_layouts/15/DocIdRedir.aspx?ID=AWJJH2MPE6E2-736077665-397</Url>
      <Description>AWJJH2MPE6E2-736077665-397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3D949111BA3554D9CF27B18AD56870F" ma:contentTypeVersion="49" ma:contentTypeDescription="Создание документа." ma:contentTypeScope="" ma:versionID="89736f126f97ebe02674a91ffb3f8e3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3172D03C-1771-4F26-8C88-7EADA26FB243}"/>
</file>

<file path=customXml/itemProps2.xml><?xml version="1.0" encoding="utf-8"?>
<ds:datastoreItem xmlns:ds="http://schemas.openxmlformats.org/officeDocument/2006/customXml" ds:itemID="{B39AD80F-78B7-4256-B655-F55FECF85B4D}"/>
</file>

<file path=customXml/itemProps3.xml><?xml version="1.0" encoding="utf-8"?>
<ds:datastoreItem xmlns:ds="http://schemas.openxmlformats.org/officeDocument/2006/customXml" ds:itemID="{1AD5AC43-6595-4088-9756-3B89AF2C48DE}"/>
</file>

<file path=customXml/itemProps4.xml><?xml version="1.0" encoding="utf-8"?>
<ds:datastoreItem xmlns:ds="http://schemas.openxmlformats.org/officeDocument/2006/customXml" ds:itemID="{91D93992-CF06-4DB2-B379-86BD81C4A845}"/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67</TotalTime>
  <Words>200</Words>
  <Application>Microsoft Office PowerPoint</Application>
  <PresentationFormat>Экран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Остин</vt:lpstr>
      <vt:lpstr> " Всеобщая декларация прав человека" </vt:lpstr>
      <vt:lpstr>ЦЕЛЬ:  знакомство с документом «Всеобщая декларация прав человека» </vt:lpstr>
      <vt:lpstr>Презентация PowerPoint</vt:lpstr>
      <vt:lpstr>Презентация PowerPoint</vt:lpstr>
      <vt:lpstr>Презентация PowerPoint</vt:lpstr>
      <vt:lpstr>Основные принципы декларации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 Всеобщая декларация прав человека"</dc:title>
  <dc:creator>Наталья</dc:creator>
  <cp:lastModifiedBy>Наталья</cp:lastModifiedBy>
  <cp:revision>11</cp:revision>
  <dcterms:created xsi:type="dcterms:W3CDTF">2012-12-18T18:54:48Z</dcterms:created>
  <dcterms:modified xsi:type="dcterms:W3CDTF">2013-01-22T17:33:02Z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0x01010023D949111BA3554D9CF27B18AD56870F</vt:lpwstr>
  </property>
  <property fmtid="{D5CDD505-2E9C-101B-9397-08002B2CF9AE}" pid="3" name="_dlc_DocIdItemGuid">
    <vt:lpwstr>79983d20-a2a2-4b29-a9e7-f56987d06f70</vt:lpwstr>
  </property>
</Properties>
</file>