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16" y="13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AWJJH2MPE6E2-691470095-737</_dlc_DocId>
    <_dlc_DocIdUrl xmlns="4a252ca3-5a62-4c1c-90a6-29f4710e47f8">
      <Url>http://edu-sps.koiro.local/Kostroma_EDU/kos-sch-18/_layouts/15/DocIdRedir.aspx?ID=AWJJH2MPE6E2-691470095-737</Url>
      <Description>AWJJH2MPE6E2-691470095-737</Description>
    </_dlc_DocIdUrl>
  </documentManagement>
</p:properties>
</file>

<file path=customXml/itemProps1.xml><?xml version="1.0" encoding="utf-8"?>
<ds:datastoreItem xmlns:ds="http://schemas.openxmlformats.org/officeDocument/2006/customXml" ds:itemID="{E9B75365-D0A0-45BB-B833-2780A4671270}"/>
</file>

<file path=customXml/itemProps2.xml><?xml version="1.0" encoding="utf-8"?>
<ds:datastoreItem xmlns:ds="http://schemas.openxmlformats.org/officeDocument/2006/customXml" ds:itemID="{7B336A4E-24F4-4EE0-9934-02B362230A3B}"/>
</file>

<file path=customXml/itemProps3.xml><?xml version="1.0" encoding="utf-8"?>
<ds:datastoreItem xmlns:ds="http://schemas.openxmlformats.org/officeDocument/2006/customXml" ds:itemID="{320C37C3-5649-4F51-A222-169556A36442}"/>
</file>

<file path=customXml/itemProps4.xml><?xml version="1.0" encoding="utf-8"?>
<ds:datastoreItem xmlns:ds="http://schemas.openxmlformats.org/officeDocument/2006/customXml" ds:itemID="{05A4D83C-AFF0-4578-91CD-FC0D30AFC00C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Школа</cp:lastModifiedBy>
  <cp:revision>65</cp:revision>
  <cp:lastPrinted>2017-03-23T17:46:05Z</cp:lastPrinted>
  <dcterms:created xsi:type="dcterms:W3CDTF">2015-01-29T07:54:40Z</dcterms:created>
  <dcterms:modified xsi:type="dcterms:W3CDTF">2017-04-24T06:00:10Z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  <property fmtid="{D5CDD505-2E9C-101B-9397-08002B2CF9AE}" pid="3" name="_dlc_DocIdItemGuid">
    <vt:lpwstr>198bd4f3-dc22-461f-a25d-3900c96facbf</vt:lpwstr>
  </property>
</Properties>
</file>