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516" y="138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CC5C5DD13B9184F83C9A94CBE9DC574" ma:contentTypeVersion="49" ma:contentTypeDescription="Создание документа." ma:contentTypeScope="" ma:versionID="99b4eb951015de3325c5e2c7dc0dc2c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AWJJH2MPE6E2-691470095-736</_dlc_DocId>
    <_dlc_DocIdUrl xmlns="4a252ca3-5a62-4c1c-90a6-29f4710e47f8">
      <Url>http://edu-sps.koiro.local/Kostroma_EDU/kos-sch-18/_layouts/15/DocIdRedir.aspx?ID=AWJJH2MPE6E2-691470095-736</Url>
      <Description>AWJJH2MPE6E2-691470095-736</Description>
    </_dlc_DocIdUrl>
  </documentManagement>
</p:properties>
</file>

<file path=customXml/itemProps1.xml><?xml version="1.0" encoding="utf-8"?>
<ds:datastoreItem xmlns:ds="http://schemas.openxmlformats.org/officeDocument/2006/customXml" ds:itemID="{AD80B6AC-A45C-49BF-AEC6-1310BD854DB8}"/>
</file>

<file path=customXml/itemProps2.xml><?xml version="1.0" encoding="utf-8"?>
<ds:datastoreItem xmlns:ds="http://schemas.openxmlformats.org/officeDocument/2006/customXml" ds:itemID="{99C73A9D-2D63-40D5-A34B-606251A47675}"/>
</file>

<file path=customXml/itemProps3.xml><?xml version="1.0" encoding="utf-8"?>
<ds:datastoreItem xmlns:ds="http://schemas.openxmlformats.org/officeDocument/2006/customXml" ds:itemID="{8E59C081-041A-45FD-B5DC-C8391D1F89A0}"/>
</file>

<file path=customXml/itemProps4.xml><?xml version="1.0" encoding="utf-8"?>
<ds:datastoreItem xmlns:ds="http://schemas.openxmlformats.org/officeDocument/2006/customXml" ds:itemID="{41181821-E04F-46E2-A64E-E035C91C3A4E}"/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Школа</cp:lastModifiedBy>
  <cp:revision>65</cp:revision>
  <cp:lastPrinted>2017-03-23T17:46:05Z</cp:lastPrinted>
  <dcterms:created xsi:type="dcterms:W3CDTF">2015-01-29T07:54:40Z</dcterms:created>
  <dcterms:modified xsi:type="dcterms:W3CDTF">2017-04-24T06:00:10Z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0x010100ACC5C5DD13B9184F83C9A94CBE9DC574</vt:lpwstr>
  </property>
  <property fmtid="{D5CDD505-2E9C-101B-9397-08002B2CF9AE}" pid="3" name="_dlc_DocIdItemGuid">
    <vt:lpwstr>9a411b03-3ec9-40d2-9ebf-76ba0a673afa</vt:lpwstr>
  </property>
</Properties>
</file>