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75CF1-256B-4AFD-B169-D7FC28DE6FF4}" type="datetimeFigureOut">
              <a:rPr lang="ru-RU" smtClean="0"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83156-F758-40CB-BED1-BF9B979F00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8000"/>
            <a:lum/>
          </a:blip>
          <a:srcRect/>
          <a:tile tx="0" ty="0" sx="92000" sy="9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Режим дня для школьника</a:t>
            </a: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Зачем нужен постоянный режим дня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  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От того на сколько правильно организован режим дня школьника, зависит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физическое развитие, работоспособность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состояние здоровья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и успеваемость в школе.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     Родители должны помочь детям правильно организовать режим дня.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>
                <a:alpha val="67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Утро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i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70C0"/>
                </a:solidFill>
              </a:rPr>
              <a:t>7:00</a:t>
            </a:r>
            <a:r>
              <a:rPr lang="ru-RU" b="1" i="1" dirty="0" smtClean="0">
                <a:solidFill>
                  <a:srgbClr val="0070C0"/>
                </a:solidFill>
              </a:rPr>
              <a:t> – подъём. Утренняя водные процедуры, уборка постели. Важно! Для разного возраста, зарядка должна быть разной продолжительности.</a:t>
            </a:r>
          </a:p>
          <a:p>
            <a:pPr>
              <a:buNone/>
            </a:pP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70C0"/>
                </a:solidFill>
              </a:rPr>
              <a:t>7:30-7:50</a:t>
            </a:r>
            <a:r>
              <a:rPr lang="ru-RU" b="1" i="1" dirty="0" smtClean="0">
                <a:solidFill>
                  <a:srgbClr val="0070C0"/>
                </a:solidFill>
              </a:rPr>
              <a:t> – завтрак. Он должен быть горячим и плотным.</a:t>
            </a:r>
          </a:p>
          <a:p>
            <a:pPr>
              <a:buNone/>
            </a:pP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70C0"/>
                </a:solidFill>
              </a:rPr>
              <a:t>7:50-11:00</a:t>
            </a:r>
            <a:r>
              <a:rPr lang="ru-RU" b="1" i="1" dirty="0" smtClean="0">
                <a:solidFill>
                  <a:srgbClr val="0070C0"/>
                </a:solidFill>
              </a:rPr>
              <a:t> – свободное время. Его можно потратить на кружки, творческую деятельность, желательно не смотреть телевизор и не сидеть в интернете.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>
                <a:alpha val="39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rgbClr val="002060"/>
                </a:solidFill>
              </a:rPr>
              <a:t>День</a:t>
            </a:r>
            <a:endParaRPr lang="ru-RU" b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a:rPr>
              <a:t> </a:t>
            </a:r>
            <a:r>
              <a:rPr lang="ru-RU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rgbClr val="002060"/>
                </a:solidFill>
              </a:rPr>
              <a:t>11:00-11:30 </a:t>
            </a:r>
            <a:r>
              <a:rPr lang="ru-RU" b="1" i="1" dirty="0" smtClean="0">
                <a:solidFill>
                  <a:srgbClr val="002060"/>
                </a:solidFill>
              </a:rPr>
              <a:t>– сборы в школу, уборка комнаты.</a:t>
            </a:r>
          </a:p>
          <a:p>
            <a:pPr>
              <a:buNone/>
            </a:pP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rgbClr val="002060"/>
                </a:solidFill>
              </a:rPr>
              <a:t>11:30-11:50</a:t>
            </a:r>
            <a:r>
              <a:rPr lang="ru-RU" b="1" i="1" dirty="0" smtClean="0">
                <a:solidFill>
                  <a:srgbClr val="002060"/>
                </a:solidFill>
              </a:rPr>
              <a:t> – обед. Нельзя во время еды читать книги и разговаривать. Важно! Суточная норма должна составлять 2300 ккал.</a:t>
            </a:r>
          </a:p>
          <a:p>
            <a:pPr>
              <a:buNone/>
            </a:pP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rgbClr val="002060"/>
                </a:solidFill>
              </a:rPr>
              <a:t>11:50-12:35</a:t>
            </a:r>
            <a:r>
              <a:rPr lang="ru-RU" b="1" i="1" dirty="0" smtClean="0">
                <a:solidFill>
                  <a:srgbClr val="002060"/>
                </a:solidFill>
              </a:rPr>
              <a:t> – дорога в школу. Лучше идти пешком, превращая путь в прогулку.</a:t>
            </a:r>
          </a:p>
          <a:p>
            <a:pPr>
              <a:buNone/>
            </a:pP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rgbClr val="002060"/>
                </a:solidFill>
              </a:rPr>
              <a:t>12:50-18:25</a:t>
            </a:r>
            <a:r>
              <a:rPr lang="ru-RU" b="1" i="1" dirty="0" smtClean="0">
                <a:solidFill>
                  <a:srgbClr val="002060"/>
                </a:solidFill>
              </a:rPr>
              <a:t> – занятия в школе. Желательно получить 2 обед в школе.</a:t>
            </a:r>
          </a:p>
          <a:p>
            <a:pPr>
              <a:buNone/>
            </a:pPr>
            <a:r>
              <a:rPr lang="ru-RU" b="1" i="1" dirty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7030A0"/>
                </a:solidFill>
              </a:rPr>
              <a:t>Вечер</a:t>
            </a:r>
            <a:endParaRPr lang="ru-RU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7030A0"/>
                </a:solidFill>
              </a:rPr>
              <a:t>18:25-19:10</a:t>
            </a:r>
            <a:r>
              <a:rPr lang="ru-RU" b="1" i="1" dirty="0" smtClean="0">
                <a:solidFill>
                  <a:srgbClr val="7030A0"/>
                </a:solidFill>
              </a:rPr>
              <a:t> – дорога домой. Домой после школы можно идти не </a:t>
            </a:r>
            <a:r>
              <a:rPr lang="ru-RU" b="1" i="1" dirty="0">
                <a:solidFill>
                  <a:srgbClr val="7030A0"/>
                </a:solidFill>
              </a:rPr>
              <a:t>с</a:t>
            </a:r>
            <a:r>
              <a:rPr lang="ru-RU" b="1" i="1" dirty="0" smtClean="0">
                <a:solidFill>
                  <a:srgbClr val="7030A0"/>
                </a:solidFill>
              </a:rPr>
              <a:t>пеша, гуляя с одноклассниками.</a:t>
            </a:r>
          </a:p>
          <a:p>
            <a:pPr>
              <a:buNone/>
            </a:pP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7030A0"/>
                </a:solidFill>
              </a:rPr>
              <a:t>19:10-19:30</a:t>
            </a:r>
            <a:r>
              <a:rPr lang="ru-RU" b="1" i="1" dirty="0" smtClean="0">
                <a:solidFill>
                  <a:srgbClr val="7030A0"/>
                </a:solidFill>
              </a:rPr>
              <a:t> – ужин. Калорийность ужина должна быть немного легче чем завтрак. Хорошо, когда ужин – это семейный ритуал, и вся семья собирается за одним столом.</a:t>
            </a:r>
          </a:p>
          <a:p>
            <a:pPr>
              <a:buNone/>
            </a:pP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7030A0"/>
                </a:solidFill>
              </a:rPr>
              <a:t>19:30-21:30</a:t>
            </a:r>
            <a:r>
              <a:rPr lang="ru-RU" b="1" i="1" dirty="0" smtClean="0">
                <a:solidFill>
                  <a:srgbClr val="7030A0"/>
                </a:solidFill>
              </a:rPr>
              <a:t> – работа над домашним заданием.</a:t>
            </a: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7030A0"/>
                </a:solidFill>
              </a:rPr>
              <a:t>21:30-22:00</a:t>
            </a:r>
            <a:r>
              <a:rPr lang="ru-RU" b="1" i="1" dirty="0" smtClean="0">
                <a:solidFill>
                  <a:srgbClr val="7030A0"/>
                </a:solidFill>
              </a:rPr>
              <a:t> – подготовка ко сну. Водные процедуры. </a:t>
            </a:r>
          </a:p>
          <a:p>
            <a:pPr>
              <a:buNone/>
            </a:pPr>
            <a:r>
              <a:rPr lang="ru-RU" b="1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7030A0"/>
                </a:solidFill>
              </a:rPr>
              <a:t> 22:00-7:00 </a:t>
            </a:r>
            <a:r>
              <a:rPr lang="ru-RU" b="1" i="1" dirty="0" smtClean="0">
                <a:solidFill>
                  <a:srgbClr val="7030A0"/>
                </a:solidFill>
              </a:rPr>
              <a:t>– сон.</a:t>
            </a:r>
            <a:r>
              <a:rPr lang="ru-RU" b="1" i="1" dirty="0" smtClean="0">
                <a:solidFill>
                  <a:srgbClr val="7030A0"/>
                </a:solidFill>
              </a:rPr>
              <a:t> Перед сном можно почитать книгу.</a:t>
            </a:r>
            <a:endParaRPr lang="ru-RU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229600" cy="1143000"/>
          </a:xfrm>
          <a:scene3d>
            <a:camera prst="perspectiveHeroicExtremeLeftFacing"/>
            <a:lightRig rig="threePt" dir="t"/>
          </a:scene3d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Конец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AWJJH2MPE6E2-691470095-535</_dlc_DocId>
    <_dlc_DocIdUrl xmlns="4a252ca3-5a62-4c1c-90a6-29f4710e47f8">
      <Url>http://edu-sps.koiro.local/Kostroma_EDU/kos-sch-18/_layouts/15/DocIdRedir.aspx?ID=AWJJH2MPE6E2-691470095-535</Url>
      <Description>AWJJH2MPE6E2-691470095-535</Description>
    </_dlc_DocIdUrl>
  </documentManagement>
</p:properties>
</file>

<file path=customXml/itemProps1.xml><?xml version="1.0" encoding="utf-8"?>
<ds:datastoreItem xmlns:ds="http://schemas.openxmlformats.org/officeDocument/2006/customXml" ds:itemID="{E40465D0-8A82-4F45-8223-7984EC789729}"/>
</file>

<file path=customXml/itemProps2.xml><?xml version="1.0" encoding="utf-8"?>
<ds:datastoreItem xmlns:ds="http://schemas.openxmlformats.org/officeDocument/2006/customXml" ds:itemID="{897AD93D-4357-4B75-8225-193387255A75}"/>
</file>

<file path=customXml/itemProps3.xml><?xml version="1.0" encoding="utf-8"?>
<ds:datastoreItem xmlns:ds="http://schemas.openxmlformats.org/officeDocument/2006/customXml" ds:itemID="{82045C32-F2C6-488E-83AD-D9962D568EA6}"/>
</file>

<file path=customXml/itemProps4.xml><?xml version="1.0" encoding="utf-8"?>
<ds:datastoreItem xmlns:ds="http://schemas.openxmlformats.org/officeDocument/2006/customXml" ds:itemID="{A1F42B76-8005-4C4B-8785-561E87876567}"/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249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Режим дня для школьника</vt:lpstr>
      <vt:lpstr>Зачем нужен постоянный режим дня</vt:lpstr>
      <vt:lpstr>Утро</vt:lpstr>
      <vt:lpstr>День</vt:lpstr>
      <vt:lpstr>Вечер</vt:lpstr>
      <vt:lpstr>Конец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Режим дня для школьника</dc:title>
  <dc:creator>Папа</dc:creator>
  <cp:lastModifiedBy>Папа</cp:lastModifiedBy>
  <cp:revision>6</cp:revision>
  <dcterms:created xsi:type="dcterms:W3CDTF">2014-12-20T03:23:06Z</dcterms:created>
  <dcterms:modified xsi:type="dcterms:W3CDTF">2014-12-20T04:19:25Z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  <property fmtid="{D5CDD505-2E9C-101B-9397-08002B2CF9AE}" pid="3" name="_dlc_DocIdItemGuid">
    <vt:lpwstr>e068090f-cb7b-4d9e-bec2-a4185bd10ed2</vt:lpwstr>
  </property>
</Properties>
</file>