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98DC0-79D6-4D05-AA81-E3CA0D1B1F2C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2D3F0-289D-4178-BD2E-1ACF25666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992888" cy="1800200"/>
          </a:xfrm>
          <a:noFill/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1CEE00"/>
                </a:solidFill>
                <a:cs typeface="Aharoni" pitchFamily="2" charset="-79"/>
              </a:rPr>
              <a:t>Мир Олимпийских игр</a:t>
            </a:r>
            <a:endParaRPr lang="ru-RU" sz="4800" dirty="0">
              <a:solidFill>
                <a:srgbClr val="1CEE0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Зарождение традиций и их воссоздание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  </a:t>
            </a:r>
            <a:r>
              <a:rPr lang="ru-RU" b="1" dirty="0" err="1" smtClean="0"/>
              <a:t>Олимпи́йские</a:t>
            </a:r>
            <a:r>
              <a:rPr lang="ru-RU" b="1" dirty="0" smtClean="0"/>
              <a:t> </a:t>
            </a:r>
            <a:r>
              <a:rPr lang="ru-RU" b="1" dirty="0" err="1"/>
              <a:t>и́гры</a:t>
            </a:r>
            <a:r>
              <a:rPr lang="ru-RU" dirty="0"/>
              <a:t> — крупнейшие международные комплексные спортивные соревнования, которые проводятся раз в четыре года.</a:t>
            </a:r>
          </a:p>
          <a:p>
            <a:pPr>
              <a:buNone/>
            </a:pPr>
            <a:r>
              <a:rPr lang="ru-RU" dirty="0" smtClean="0"/>
              <a:t>          Традиция </a:t>
            </a:r>
            <a:r>
              <a:rPr lang="ru-RU" dirty="0"/>
              <a:t>проведения Олимпийских игр, существовавшая в Древней Греции, зародилась как часть религиозного культа. Игры проводились с 776 до н.э. по 394 н.э. (всего было проведено 293 Олимпиады) в Олимпии, считавшейся у греков священным местом. От Олимпии произошло и название Игр.</a:t>
            </a:r>
          </a:p>
          <a:p>
            <a:pPr>
              <a:buNone/>
            </a:pPr>
            <a:r>
              <a:rPr lang="ru-RU" dirty="0" smtClean="0"/>
              <a:t>          Современные </a:t>
            </a:r>
            <a:r>
              <a:rPr lang="ru-RU" dirty="0"/>
              <a:t>Олимпийские игры были возрождены в конце XIX века французским общественным деятелем Пьером де Кубертеном. Олимпийские игры, известные также как летние Олимпийские игры, проводились каждые четыре года, начиная с 1896 года, за исключением лет, пришедшихся на мировые войны. В 1924 году были учреждены зимние Олимпийские игры, которые первоначально проводились в тот же год, что и летние. Однако начиная с 1994 года, время проведения зимних Олимпийских игр сдвинуто на два года относительно времени проведения летних Игр.</a:t>
            </a:r>
          </a:p>
          <a:p>
            <a:pPr>
              <a:buNone/>
            </a:pPr>
            <a:r>
              <a:rPr lang="ru-RU" dirty="0" smtClean="0"/>
              <a:t>           В </a:t>
            </a:r>
            <a:r>
              <a:rPr lang="ru-RU" dirty="0"/>
              <a:t>тех же местах проведения Олимпийских игр спустя две недели проводятся </a:t>
            </a:r>
            <a:r>
              <a:rPr lang="ru-RU" dirty="0" err="1"/>
              <a:t>Паралимпийские</a:t>
            </a:r>
            <a:r>
              <a:rPr lang="ru-RU" dirty="0"/>
              <a:t> игры для людей с инвалидностью.</a:t>
            </a:r>
          </a:p>
          <a:p>
            <a:endParaRPr lang="ru-RU" dirty="0"/>
          </a:p>
        </p:txBody>
      </p:sp>
      <p:pic>
        <p:nvPicPr>
          <p:cNvPr id="1033" name="Picture 9" descr="C:\Users\Папа\AppData\Local\Microsoft\Windows\Temporary Internet Files\Content.IE5\X3QFCBSJ\MM90028303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417840"/>
            <a:ext cx="144016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Подготовка к Олимпийским играм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   Город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, где пройдут очередные Олимпийские игры, определяется на специальной сессии МОК за 7 лет до даты проведения соответствующих Игр. Город выбирается из нескольких городов-кандидатов, подавших для этого официальные заявки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   Кандидаты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ведут активную борьбу за победу, стараясь представить свою заявку в наиболее выгодном свете, доказать, что именно их заявка лучшая. Для этого каждый город-кандидат представляет на суд членов МОК т. н. «Заявочную книгу», в которой изложены все детали проекта Игр в этом городе, а также готовят специальную презентацию своей заявки. Прием заявок на проведение Игр начинается за 10 лет до даты их проведения, заканчивается за 9 лет, список финалистов определяется за 8 лет, и наконец за 7 лет определяется место проведения.</a:t>
            </a:r>
          </a:p>
          <a:p>
            <a:endParaRPr lang="ru-RU" dirty="0"/>
          </a:p>
        </p:txBody>
      </p:sp>
      <p:pic>
        <p:nvPicPr>
          <p:cNvPr id="2053" name="Picture 5" descr="C:\Users\Папа\AppData\Local\Microsoft\Windows\Temporary Internet Files\Content.IE5\3K4TEDVP\MM90030980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5445224"/>
            <a:ext cx="1066800" cy="102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Летние Олимпийские игры в СССР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445624" cy="5256584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800" b="1" dirty="0" smtClean="0">
                <a:solidFill>
                  <a:srgbClr val="FFFF00"/>
                </a:solidFill>
              </a:rPr>
              <a:t>       Летние Олимпийские игры 1980 года</a:t>
            </a:r>
            <a:r>
              <a:rPr lang="ru-RU" sz="3800" dirty="0" smtClean="0">
                <a:solidFill>
                  <a:srgbClr val="FFFF00"/>
                </a:solidFill>
              </a:rPr>
              <a:t> проходили в Москве, столице СССР, с 19 июля по 3 августа 1980 года. Это были первые в истории Олимпийские игры на территории Восточной Европы, а также первые Олимпийские игры, проведённые в социалистической стране.</a:t>
            </a:r>
          </a:p>
          <a:p>
            <a:pPr algn="just">
              <a:buNone/>
            </a:pPr>
            <a:r>
              <a:rPr lang="ru-RU" sz="3800" dirty="0" smtClean="0">
                <a:solidFill>
                  <a:srgbClr val="FFFF00"/>
                </a:solidFill>
              </a:rPr>
              <a:t>        Часть соревнований Олимпиады-1980 проводилась в других городах Советского Союза, а именно : парусные регаты стартовали в Таллине ; предварительные игры и четвертьфиналы футбольного турнира состоялись в Киеве, Ленинграде и Минске; соревнования по пулевой стрельбе прошли на стрельбище «Динамо» в подмосковных Мытищах.</a:t>
            </a:r>
          </a:p>
          <a:p>
            <a:pPr algn="just">
              <a:buNone/>
            </a:pPr>
            <a:r>
              <a:rPr lang="ru-RU" sz="3800" dirty="0" smtClean="0">
                <a:solidFill>
                  <a:srgbClr val="FFFF00"/>
                </a:solidFill>
              </a:rPr>
              <a:t>        Игры известны тем, что более 50 стран бойкотировали Олимпиаду в связи с вводом в 1979 году советских войск в Афганистан. Некоторые спортсмены из стран, бойкотировавших Игры, всё же приехали в Москву и выступали под олимпийским флагом. </a:t>
            </a:r>
          </a:p>
          <a:p>
            <a:endParaRPr lang="ru-RU" dirty="0"/>
          </a:p>
        </p:txBody>
      </p:sp>
      <p:pic>
        <p:nvPicPr>
          <p:cNvPr id="1026" name="Picture 2" descr="C:\Users\Папа\AppData\Local\Microsoft\Windows\Temporary Internet Files\Content.IE5\X3QFCBSJ\MC9002288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301208"/>
            <a:ext cx="1174002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Торжественное </a:t>
            </a:r>
            <a:r>
              <a:rPr lang="ru-RU" smtClean="0"/>
              <a:t>закрытие Олимпийских игр 1980 года</a:t>
            </a:r>
            <a:endParaRPr lang="ru-RU" dirty="0"/>
          </a:p>
        </p:txBody>
      </p:sp>
      <p:pic>
        <p:nvPicPr>
          <p:cNvPr id="4" name="Содержимое 3" descr="1980-games-moscow-summer-6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3" y="1918966"/>
            <a:ext cx="5277742" cy="395830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Зимние Олимпийские игры в России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Зимние Олимпийские игры в России 2014 проходили в Сочи. Они проходили с 7 по 23 февраля 2014 года. Вскоре на этих же объектах были проведены </a:t>
            </a:r>
            <a:r>
              <a:rPr lang="ru-RU" b="1" i="1" dirty="0" err="1" smtClean="0">
                <a:solidFill>
                  <a:srgbClr val="FF0000"/>
                </a:solidFill>
              </a:rPr>
              <a:t>Паралимпийские</a:t>
            </a:r>
            <a:r>
              <a:rPr lang="ru-RU" b="1" i="1" dirty="0" smtClean="0">
                <a:solidFill>
                  <a:srgbClr val="FF0000"/>
                </a:solidFill>
              </a:rPr>
              <a:t> игры.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Было разыграно  98 комплектов медалей. Большую часть медалей заработали российские спортсмены.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Символами игр стали: Снежный Барс, Белый Мишка и Зайка.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Торжественная церемония закрытия Зимних Олимпийских игр 2014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0011_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98038"/>
            <a:ext cx="6000328" cy="399396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b="1" i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Конец</a:t>
            </a:r>
            <a:endParaRPr lang="ru-RU" sz="9600" b="1" i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AWJJH2MPE6E2-691470095-532</_dlc_DocId>
    <_dlc_DocIdUrl xmlns="4a252ca3-5a62-4c1c-90a6-29f4710e47f8">
      <Url>http://edu-sps.koiro.local/Kostroma_EDU/kos-sch-18/_layouts/15/DocIdRedir.aspx?ID=AWJJH2MPE6E2-691470095-532</Url>
      <Description>AWJJH2MPE6E2-691470095-532</Description>
    </_dlc_DocIdUrl>
  </documentManagement>
</p:properties>
</file>

<file path=customXml/itemProps1.xml><?xml version="1.0" encoding="utf-8"?>
<ds:datastoreItem xmlns:ds="http://schemas.openxmlformats.org/officeDocument/2006/customXml" ds:itemID="{51289FDD-E2B7-44A7-B497-D9D75173502A}"/>
</file>

<file path=customXml/itemProps2.xml><?xml version="1.0" encoding="utf-8"?>
<ds:datastoreItem xmlns:ds="http://schemas.openxmlformats.org/officeDocument/2006/customXml" ds:itemID="{24C98727-E7F4-4034-9089-996AA47E23DE}"/>
</file>

<file path=customXml/itemProps3.xml><?xml version="1.0" encoding="utf-8"?>
<ds:datastoreItem xmlns:ds="http://schemas.openxmlformats.org/officeDocument/2006/customXml" ds:itemID="{83073B77-4620-46E3-AF0B-E22080A5326A}"/>
</file>

<file path=customXml/itemProps4.xml><?xml version="1.0" encoding="utf-8"?>
<ds:datastoreItem xmlns:ds="http://schemas.openxmlformats.org/officeDocument/2006/customXml" ds:itemID="{7F270BBE-D548-4D1E-8445-C90656CCA24D}"/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117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Мир Олимпийских игр</vt:lpstr>
      <vt:lpstr>Зарождение традиций и их воссоздание</vt:lpstr>
      <vt:lpstr>Подготовка к Олимпийским играм</vt:lpstr>
      <vt:lpstr>Летние Олимпийские игры в СССР</vt:lpstr>
      <vt:lpstr>Торжественное закрытие Олимпийских игр 1980 года</vt:lpstr>
      <vt:lpstr>Зимние Олимпийские игры в России</vt:lpstr>
      <vt:lpstr>Торжественная церемония закрытия Зимних Олимпийских игр 2014</vt:lpstr>
      <vt:lpstr>Конец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Олимпийских игр</dc:title>
  <dc:creator>Папа</dc:creator>
  <cp:lastModifiedBy>дом</cp:lastModifiedBy>
  <cp:revision>19</cp:revision>
  <dcterms:created xsi:type="dcterms:W3CDTF">2014-11-04T16:50:01Z</dcterms:created>
  <dcterms:modified xsi:type="dcterms:W3CDTF">2015-11-29T17:28:02Z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  <property fmtid="{D5CDD505-2E9C-101B-9397-08002B2CF9AE}" pid="3" name="_dlc_DocIdItemGuid">
    <vt:lpwstr>0243b5e5-e9be-4cde-af03-b566d4aa69f7</vt:lpwstr>
  </property>
</Properties>
</file>