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70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A86D9-5C9A-4327-A385-E50537D42A68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7A26B-CB9C-44D3-BE54-F59A13363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E7D09-C092-4379-8681-75FE77728911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032AF-A61E-457D-B840-EF445D5370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EEF7C-BE8E-4742-B380-7DC5C23183BF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F833B-204C-44FA-98BC-F51778CCA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8FE78-8439-49C2-8616-91CE8430106A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2ABB4-4E3B-4F88-BA06-B0FD350A96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9130A-2E8C-47D7-B5CE-C6BF8372A95A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2C1FA-3229-45E3-A88B-A35433CE9D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0FDE4-CB14-4FF4-9A6F-E185423701B5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150B2-D20A-46FA-A2CC-ADF2350DC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46A5D-43C3-44B4-8252-AF8D2A11D46A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65A57-168A-49CE-BD03-5CC9273922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21E26-C45B-4B41-B60D-7C74134FDCD7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924EE-8DBE-471C-AAC7-8E2E304EA5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27C99-A8AC-40C8-B461-04C637870EFF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6593-BD0F-48A3-813A-243F826ACE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2BF75-C75C-436B-9F47-2F8A0A0E606E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A3B62-883E-4E3B-A39C-B281EE670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2025E-667F-45DB-87A3-153BE2CB4DBA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B42E2-43D7-4CBE-86D3-5EDC02155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5F7D61-DE9A-4097-9E2E-6E9345049BFD}" type="datetimeFigureOut">
              <a:rPr lang="en-US"/>
              <a:pPr>
                <a:defRPr/>
              </a:pPr>
              <a:t>11/25/2016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643649-4424-4E6E-A39C-11B2D2282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6248400" cy="20574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i="1" dirty="0" smtClean="0">
                <a:solidFill>
                  <a:srgbClr val="953735"/>
                </a:solidFill>
                <a:latin typeface="Bookman Old Style" pitchFamily="18" charset="0"/>
              </a:rPr>
              <a:t>Проект «Преимущества </a:t>
            </a:r>
            <a:br>
              <a:rPr lang="ru-RU" sz="3600" b="1" i="1" dirty="0" smtClean="0">
                <a:solidFill>
                  <a:srgbClr val="953735"/>
                </a:solidFill>
                <a:latin typeface="Bookman Old Style" pitchFamily="18" charset="0"/>
              </a:rPr>
            </a:br>
            <a:r>
              <a:rPr lang="ru-RU" sz="3600" b="1" i="1" dirty="0" smtClean="0">
                <a:solidFill>
                  <a:srgbClr val="953735"/>
                </a:solidFill>
                <a:latin typeface="Bookman Old Style" pitchFamily="18" charset="0"/>
              </a:rPr>
              <a:t>печатной книги»</a:t>
            </a:r>
          </a:p>
        </p:txBody>
      </p:sp>
      <p:pic>
        <p:nvPicPr>
          <p:cNvPr id="13314" name="Рисунок 3" descr="http://lobasev.ru/wp-content/uploads/2015/04/books-icon-51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685800"/>
            <a:ext cx="2514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67000" y="3276600"/>
            <a:ext cx="5715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127014"/>
                </a:solidFill>
              </a:rPr>
              <a:t>Участники проекта: ученики 6В класса 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МБОУ «Гимназия № 15» г. Костромы: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/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Малых Александр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Жохов Кирилл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err="1" smtClean="0">
                <a:solidFill>
                  <a:srgbClr val="127014"/>
                </a:solidFill>
              </a:rPr>
              <a:t>Чибуров</a:t>
            </a:r>
            <a:r>
              <a:rPr lang="ru-RU" b="1" i="1" dirty="0" smtClean="0">
                <a:solidFill>
                  <a:srgbClr val="127014"/>
                </a:solidFill>
              </a:rPr>
              <a:t> Егор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Шубин Денис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Куприна Виктория</a:t>
            </a:r>
            <a:br>
              <a:rPr lang="ru-RU" b="1" i="1" dirty="0" smtClean="0">
                <a:solidFill>
                  <a:srgbClr val="127014"/>
                </a:solidFill>
              </a:rPr>
            </a:br>
            <a:r>
              <a:rPr lang="ru-RU" b="1" i="1" dirty="0" smtClean="0">
                <a:solidFill>
                  <a:srgbClr val="127014"/>
                </a:solidFill>
              </a:rPr>
              <a:t>Гаврилова Валерия</a:t>
            </a:r>
            <a:r>
              <a:rPr lang="ru-RU" b="1" i="1" dirty="0" smtClean="0">
                <a:solidFill>
                  <a:srgbClr val="953735"/>
                </a:solidFill>
              </a:rPr>
              <a:t> </a:t>
            </a:r>
            <a:endParaRPr lang="ru-RU" b="1" i="1" dirty="0">
              <a:solidFill>
                <a:srgbClr val="9537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685800"/>
            <a:ext cx="6629400" cy="1828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Печатную книгу не нужно заряжать, у нее не кончится батарея в самый интересный момент.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484" name="Picture 4" descr="http://img1.postila.ru/storage/9760000/9734126/7e90272db047968b96d6dbebdac5bd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438400"/>
            <a:ext cx="4191000" cy="37998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524000"/>
            <a:ext cx="7239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i="1" dirty="0" smtClean="0">
                <a:solidFill>
                  <a:srgbClr val="953735"/>
                </a:solidFill>
                <a:latin typeface="Bookman Old Style" pitchFamily="18" charset="0"/>
              </a:rPr>
              <a:t>Цель проекта – выяснить преимущества печатной книги перед электронными устройствами чтения книг</a:t>
            </a: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838200" y="3276600"/>
            <a:ext cx="7239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ru-RU" sz="1400" b="1" i="1" dirty="0">
              <a:solidFill>
                <a:srgbClr val="9537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419600"/>
            <a:ext cx="6400800" cy="1905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Прежде всего, издания, которые выпустили в домах печати, были проверены редакторами. В них практически нет места опечаткам или ошибкам.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http://apitec.ru/images/worktex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685800"/>
            <a:ext cx="4693920" cy="3352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ллюстрация 11 из 24 для Дубровский. Из &amp;quot;Повестей Белкина&amp;quot; - Александр Пушкин | Лабиринт - книги. Источник: Оля******"/>
          <p:cNvPicPr/>
          <p:nvPr/>
        </p:nvPicPr>
        <p:blipFill>
          <a:blip r:embed="rId3" cstate="print">
            <a:lum bright="9000" contrast="49000"/>
          </a:blip>
          <a:srcRect l="6093" t="2326" r="6200" b="9302"/>
          <a:stretch>
            <a:fillRect/>
          </a:stretch>
        </p:blipFill>
        <p:spPr bwMode="auto">
          <a:xfrm rot="873110">
            <a:off x="4921335" y="3651868"/>
            <a:ext cx="3949529" cy="26784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90600" y="304800"/>
            <a:ext cx="7391400" cy="33528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- Иллюстрации – важная составляющая восприятия информации в книге. Например, монтажник не сможет распознать точно, что необходимо сделать по той или иной инструкции без приложенной к ней схемы.</a:t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В реально напечатанных изданиях вы сможете четко разглядеть яркие иллюстрации.</a:t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Так, для нашего сегодняшнего мероприятия мы тоже решили создать иллюстрации для некоторых художественных произведений, с которыми познакомились на уроках литературы в этом году.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Иллюстрация 2 из 24 для Дубровский. Из &quot;Повестей Белкина&quot; - Александр Пушкин | Лабиринт - книги. Источник: Лабиринт"/>
          <p:cNvPicPr/>
          <p:nvPr/>
        </p:nvPicPr>
        <p:blipFill>
          <a:blip r:embed="rId4" cstate="print">
            <a:lum bright="-26000" contrast="42000"/>
          </a:blip>
          <a:srcRect l="3687" r="5587" b="10492"/>
          <a:stretch>
            <a:fillRect/>
          </a:stretch>
        </p:blipFill>
        <p:spPr bwMode="auto">
          <a:xfrm rot="876765">
            <a:off x="245681" y="3646457"/>
            <a:ext cx="4371860" cy="25081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990600"/>
            <a:ext cx="6629400" cy="1828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Чтение печатной книги не вредит нашему зрению. А постоянное чтение с экрана способно существенно испортить зрение через определенное время.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http://polit.pro/files/news/243/9160615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048000"/>
            <a:ext cx="4229100" cy="3314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990600"/>
            <a:ext cx="6629400" cy="1828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Главным преимуществом печатной книги является ее материальность. Ведь так приятно держать её в руках или раскрыть на коленях, неспешно листать страницы, делать закладки или собственные пометки. Физические сигналы помогают визуально ориентироваться в книге, в то время как в электронном варианте человек «теряется» в бесконечном тексте и информация воспринимается труднее.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6386" name="Picture 2" descr="http://tomat.rv.ua/wp-content/uploads/2016/04/book_PNG21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4267200"/>
            <a:ext cx="42005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cs616318.vk.me/v616318097/1432a/OzIY350sn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048000"/>
            <a:ext cx="2419729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543800" cy="2133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Ни один электронный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девайс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не подарит столько эмоций, сколько любимый потрепанный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томик или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шикарное коллекционное издание. Человек привязывается в книге, а дать почитать её другу или знакомому означает поделиться чем-то сокровенным.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http://s5.goods.ozstatic.by/1000/739/547/10/10547739_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86100"/>
            <a:ext cx="2743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s://pp.vk.me/c619230/v619230932/144d3/wU03MuhaL3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886200"/>
            <a:ext cx="3581400" cy="2148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609600"/>
            <a:ext cx="6629400" cy="1828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А сколько эстетического удовольствия приносит красиво оформленный экземпляр, ведь издатель тщательно подбирает обложку, шрифт и переплет, соблюдает правильную структуру страниц (верстка книг)..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img.yakaboo.ua/media/catalog/product/cache/1/image/76be0bc84a6b7b5e4630b1e3af73bee4/_/_/__1_76_3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05000"/>
            <a:ext cx="3124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dn2.imgbb.ru/user/151/1518551/201411/857b822e41a450b7a918edd19be134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67000"/>
            <a:ext cx="3276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Дети капитана Гранта. Роман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7" t="9724" r="6667" b="11205"/>
          <a:stretch>
            <a:fillRect/>
          </a:stretch>
        </p:blipFill>
        <p:spPr bwMode="auto">
          <a:xfrm>
            <a:off x="1143000" y="2514600"/>
            <a:ext cx="28289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Три мушкетёра. Роман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9" t="10345" r="3595" b="10115"/>
          <a:stretch>
            <a:fillRect/>
          </a:stretch>
        </p:blipFill>
        <p:spPr bwMode="auto">
          <a:xfrm>
            <a:off x="2438400" y="3333750"/>
            <a:ext cx="27432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look.com.ua/pic/201209/1440x900/look.com.ua-228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47599">
            <a:off x="3341896" y="3302203"/>
            <a:ext cx="45720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848600" cy="19812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- Книга помогает отдохнуть от компьютеров, которых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 так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хватает в нашей жизни. Её можно читать лежа на пляже, на лужайке или диване.</a:t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Ей не страшны воры, падения, брызги воды, чего не скажешь о хрупких и дорогостоящих «читалках».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176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Проект «Преимущества  печатной книги»</vt:lpstr>
      <vt:lpstr>Цель проекта – выяснить преимущества печатной книги перед электронными устройствами чтения книг</vt:lpstr>
      <vt:lpstr>- Прежде всего, издания, которые выпустили в домах печати, были проверены редакторами. В них практически нет места опечаткам или ошибкам. </vt:lpstr>
      <vt:lpstr>Слайд 4</vt:lpstr>
      <vt:lpstr>- Чтение печатной книги не вредит нашему зрению. А постоянное чтение с экрана способно существенно испортить зрение через определенное время.</vt:lpstr>
      <vt:lpstr>    - Главным преимуществом печатной книги является ее материальность. Ведь так приятно держать её в руках или раскрыть на коленях, неспешно листать страницы, делать закладки или собственные пометки. Физические сигналы помогают визуально ориентироваться в книге, в то время как в электронном варианте человек «теряется» в бесконечном тексте и информация воспринимается труднее.</vt:lpstr>
      <vt:lpstr>- Ни один электронный девайс не подарит столько эмоций, сколько любимый потрепанный томик или шикарное коллекционное издание. Человек привязывается в книге, а дать почитать её другу или знакомому означает поделиться чем-то сокровенным.</vt:lpstr>
      <vt:lpstr>- А сколько эстетического удовольствия приносит красиво оформленный экземпляр, ведь издатель тщательно подбирает обложку, шрифт и переплет, соблюдает правильную структуру страниц (верстка книг)..</vt:lpstr>
      <vt:lpstr>- Книга помогает отдохнуть от компьютеров, которых и так хватает в нашей жизни. Её можно читать лежа на пляже, на лужайке или диване. Ей не страшны воры, падения, брызги воды, чего не скажешь о хрупких и дорогостоящих «читалках». </vt:lpstr>
      <vt:lpstr>- Печатную книгу не нужно заряжать, у нее не кончится батарея в самый интересный момент.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учитель</cp:lastModifiedBy>
  <cp:revision>43</cp:revision>
  <dcterms:created xsi:type="dcterms:W3CDTF">2013-10-20T14:43:13Z</dcterms:created>
  <dcterms:modified xsi:type="dcterms:W3CDTF">2016-11-25T11:46:53Z</dcterms:modified>
</cp:coreProperties>
</file>