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_20160421_0903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43" r="21704"/>
          <a:stretch/>
        </p:blipFill>
        <p:spPr bwMode="auto">
          <a:xfrm>
            <a:off x="1835696" y="1700808"/>
            <a:ext cx="5421745" cy="473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60368" y="404664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Конкурс творческих работ </a:t>
            </a:r>
            <a:br>
              <a:rPr lang="ru-RU" sz="2800" b="1" dirty="0" smtClean="0"/>
            </a:br>
            <a:r>
              <a:rPr lang="ru-RU" sz="2800" b="1" dirty="0" smtClean="0"/>
              <a:t>«Взгляни на Землю своими глазами»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2761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_20160421_0904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59" r="18660"/>
          <a:stretch/>
        </p:blipFill>
        <p:spPr bwMode="auto">
          <a:xfrm>
            <a:off x="1763688" y="1628800"/>
            <a:ext cx="6142181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01507" y="332656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/>
              <a:t>Конкурс творческих работ </a:t>
            </a:r>
            <a:br>
              <a:rPr lang="ru-RU" sz="2800" b="1" dirty="0" smtClean="0"/>
            </a:br>
            <a:r>
              <a:rPr lang="ru-RU" sz="2800" b="1" dirty="0" smtClean="0"/>
              <a:t>«Взгляни на Землю своими глазами»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3725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49159" y="260648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/>
              <a:t>Конкурс творческих работ </a:t>
            </a:r>
            <a:br>
              <a:rPr lang="ru-RU" sz="2800" b="1" dirty="0" smtClean="0"/>
            </a:br>
            <a:r>
              <a:rPr lang="ru-RU" sz="2800" b="1" dirty="0" smtClean="0"/>
              <a:t>«Взгляни на Землю своими глазами»</a:t>
            </a:r>
            <a:endParaRPr lang="ru-RU" sz="2800" b="1" dirty="0"/>
          </a:p>
        </p:txBody>
      </p:sp>
      <p:pic>
        <p:nvPicPr>
          <p:cNvPr id="3" name="Picture 2" descr="C:\Users\User\Downloads\P_20160421_0937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19909"/>
          <a:stretch/>
        </p:blipFill>
        <p:spPr bwMode="auto">
          <a:xfrm>
            <a:off x="2267744" y="1556792"/>
            <a:ext cx="447632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3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60368" y="260648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/>
              <a:t>Конкурс творческих работ </a:t>
            </a:r>
            <a:br>
              <a:rPr lang="ru-RU" sz="2800" b="1" dirty="0" smtClean="0"/>
            </a:br>
            <a:r>
              <a:rPr lang="ru-RU" sz="2800" b="1" dirty="0" smtClean="0"/>
              <a:t>«Взгляни на Землю своими глазами»</a:t>
            </a:r>
            <a:endParaRPr lang="ru-RU" sz="2800" b="1" dirty="0"/>
          </a:p>
        </p:txBody>
      </p:sp>
      <p:pic>
        <p:nvPicPr>
          <p:cNvPr id="2050" name="Picture 2" descr="C:\Users\User\Downloads\P_20160421_0931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26" b="13368"/>
          <a:stretch/>
        </p:blipFill>
        <p:spPr bwMode="auto">
          <a:xfrm>
            <a:off x="2350324" y="1501247"/>
            <a:ext cx="4392487" cy="505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12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_20160421_0905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28" r="25014"/>
          <a:stretch/>
        </p:blipFill>
        <p:spPr bwMode="auto">
          <a:xfrm>
            <a:off x="2142836" y="1589132"/>
            <a:ext cx="4636655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60368" y="260648"/>
            <a:ext cx="77724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 smtClean="0"/>
              <a:t>Конкурс творческих работ </a:t>
            </a:r>
            <a:br>
              <a:rPr lang="ru-RU" sz="2800" b="1" dirty="0" smtClean="0"/>
            </a:br>
            <a:r>
              <a:rPr lang="ru-RU" sz="2800" b="1" dirty="0" smtClean="0"/>
              <a:t>«Взгляни на Землю своими глазами»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1523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AWJJH2MPE6E2-463351399-39</_dlc_DocId>
    <_dlc_DocIdUrl xmlns="4a252ca3-5a62-4c1c-90a6-29f4710e47f8">
      <Url>http://edu-sps.koiro.local/Kostroma_EDU/gcoko/tech/_layouts/15/DocIdRedir.aspx?ID=AWJJH2MPE6E2-463351399-39</Url>
      <Description>AWJJH2MPE6E2-463351399-39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8564A389E4DC14CB07F3B537CA38C4C" ma:contentTypeVersion="49" ma:contentTypeDescription="Создание документа." ma:contentTypeScope="" ma:versionID="273c1c2bb406bf0b61a8bf8730fbcdf4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8DD24-0333-460E-BD0D-8445BCF60C4C}"/>
</file>

<file path=customXml/itemProps2.xml><?xml version="1.0" encoding="utf-8"?>
<ds:datastoreItem xmlns:ds="http://schemas.openxmlformats.org/officeDocument/2006/customXml" ds:itemID="{3D1F24EB-5880-4108-9356-97EBF2AF647D}"/>
</file>

<file path=customXml/itemProps3.xml><?xml version="1.0" encoding="utf-8"?>
<ds:datastoreItem xmlns:ds="http://schemas.openxmlformats.org/officeDocument/2006/customXml" ds:itemID="{1CEA48A2-440E-42AB-B6A9-8BF2EACA316A}"/>
</file>

<file path=customXml/itemProps4.xml><?xml version="1.0" encoding="utf-8"?>
<ds:datastoreItem xmlns:ds="http://schemas.openxmlformats.org/officeDocument/2006/customXml" ds:itemID="{EAA6855B-DFA6-4F87-8322-C1F0BBD7EA9D}"/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</TotalTime>
  <Words>15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User</cp:lastModifiedBy>
  <cp:revision>3</cp:revision>
  <dcterms:created xsi:type="dcterms:W3CDTF">2016-04-21T05:14:25Z</dcterms:created>
  <dcterms:modified xsi:type="dcterms:W3CDTF">2016-04-21T06:40:20Z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0x01010038564A389E4DC14CB07F3B537CA38C4C</vt:lpwstr>
  </property>
  <property fmtid="{D5CDD505-2E9C-101B-9397-08002B2CF9AE}" pid="3" name="_dlc_DocIdItemGuid">
    <vt:lpwstr>d6bfeac5-6c27-403b-8328-37d5d22360e9</vt:lpwstr>
  </property>
</Properties>
</file>