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&#1076;&#1086;&#1088;&#1086;&#1078;&#1085;&#1072;&#1103;%20&#1082;&#1072;&#1088;&#1090;&#1072;%20&#1096;&#1082;&#1086;&#1083;&#1072;%206.docx" TargetMode="External"/><Relationship Id="rId7" Type="http://schemas.openxmlformats.org/officeDocument/2006/relationships/image" Target="../media/image15.png"/><Relationship Id="rId2" Type="http://schemas.openxmlformats.org/officeDocument/2006/relationships/hyperlink" Target="&#1096;&#1082;&#1086;&#1083;&#1072;%206%20&#1057;&#1054;&#1043;&#1051;&#1040;&#1064;&#1045;&#1053;&#1048;&#1045;.doc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0" y="404664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Взаимодействие с предприятиями города Костромы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опыт работы проекта «Школа-Вуз-предприятие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»)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0" y="5877272"/>
            <a:ext cx="9135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бюджетное общеобразовательное учреждение города Костромы «Средняя общеобразовательная школа № 6»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" y="188640"/>
            <a:ext cx="5326789" cy="4175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40968"/>
            <a:ext cx="5071851" cy="400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62869" y="28766"/>
            <a:ext cx="7165716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Всероссийский конкурс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«Лучшая инклюзивная школа России»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7" y="1984699"/>
            <a:ext cx="2572735" cy="3853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333332"/>
            <a:ext cx="3749365" cy="2286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484784"/>
            <a:ext cx="3139712" cy="2426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188" y="3226812"/>
            <a:ext cx="149974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62869" y="476672"/>
            <a:ext cx="7165716" cy="5040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Экскурсия на Концерн «Медведь»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5832648" cy="4729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2" y="4077072"/>
            <a:ext cx="2088794" cy="2785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2132856"/>
            <a:ext cx="2088794" cy="27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12745" y="36411"/>
            <a:ext cx="7165716" cy="504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Соглашение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Дорожная карта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82" y="4702088"/>
            <a:ext cx="3353854" cy="2623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85" y="3082789"/>
            <a:ext cx="5033615" cy="3775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72" y="1280065"/>
            <a:ext cx="2714434" cy="1812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5" y="1280065"/>
            <a:ext cx="3127519" cy="2347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r="22836"/>
          <a:stretch/>
        </p:blipFill>
        <p:spPr>
          <a:xfrm>
            <a:off x="-144129" y="3100304"/>
            <a:ext cx="2554448" cy="2533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98" y="1435526"/>
            <a:ext cx="277392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62869" y="476672"/>
            <a:ext cx="7165716" cy="5040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Конкурсное движение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1" y="1988840"/>
            <a:ext cx="2709309" cy="3726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00" y="2492896"/>
            <a:ext cx="2710670" cy="3726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562" y="2996952"/>
            <a:ext cx="268856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0" y="404664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0" y="5877272"/>
            <a:ext cx="9135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бюджетное общеобразовательное учреждение города Костромы «Средняя общеобразовательная школа № 6»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4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807696F0AD754CA4D9AB6AC400BE99" ma:contentTypeVersion="49" ma:contentTypeDescription="Создание документа." ma:contentTypeScope="" ma:versionID="72cf771ee6f3ee5d2d2c2aaf1e73f7b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AWJJH2MPE6E2-335778543-182</_dlc_DocId>
    <_dlc_DocIdUrl xmlns="4a252ca3-5a62-4c1c-90a6-29f4710e47f8">
      <Url>http://edu-sps.koiro.local/Kostroma_EDU/gcoko/prof/_layouts/15/DocIdRedir.aspx?ID=AWJJH2MPE6E2-335778543-182</Url>
      <Description>AWJJH2MPE6E2-335778543-182</Description>
    </_dlc_DocIdUrl>
  </documentManagement>
</p:properties>
</file>

<file path=customXml/itemProps1.xml><?xml version="1.0" encoding="utf-8"?>
<ds:datastoreItem xmlns:ds="http://schemas.openxmlformats.org/officeDocument/2006/customXml" ds:itemID="{E8F7E505-021D-4074-93FA-F1A2DDF589B0}"/>
</file>

<file path=customXml/itemProps2.xml><?xml version="1.0" encoding="utf-8"?>
<ds:datastoreItem xmlns:ds="http://schemas.openxmlformats.org/officeDocument/2006/customXml" ds:itemID="{83A627B4-C39E-4FEF-8FA3-83326BDED230}"/>
</file>

<file path=customXml/itemProps3.xml><?xml version="1.0" encoding="utf-8"?>
<ds:datastoreItem xmlns:ds="http://schemas.openxmlformats.org/officeDocument/2006/customXml" ds:itemID="{ADA8403A-3FE8-44A7-A32A-8A403B7F47AF}"/>
</file>

<file path=customXml/itemProps4.xml><?xml version="1.0" encoding="utf-8"?>
<ds:datastoreItem xmlns:ds="http://schemas.openxmlformats.org/officeDocument/2006/customXml" ds:itemID="{3EF1CA21-25CA-48E4-BC0F-4A9CF6180EB8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54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Взаимодействие с предприятиями города Костромы  (опыт работы проекта «Школа-Вуз-предприятие»)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ZZZ</cp:lastModifiedBy>
  <cp:revision>18</cp:revision>
  <dcterms:created xsi:type="dcterms:W3CDTF">2011-11-28T19:44:49Z</dcterms:created>
  <dcterms:modified xsi:type="dcterms:W3CDTF">2019-10-11T10:31:37Z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0x0101000D807696F0AD754CA4D9AB6AC400BE99</vt:lpwstr>
  </property>
  <property fmtid="{D5CDD505-2E9C-101B-9397-08002B2CF9AE}" pid="3" name="_dlc_DocIdItemGuid">
    <vt:lpwstr>0fac8fc9-f26f-43bb-aaea-47b36f0437c1</vt:lpwstr>
  </property>
</Properties>
</file>