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854527F-653B-45BD-A769-0FA87698655A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DF4B13-FFC5-432E-9929-1BC8BE8A97B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268760"/>
            <a:ext cx="7175351" cy="1793167"/>
          </a:xfrm>
        </p:spPr>
        <p:txBody>
          <a:bodyPr/>
          <a:lstStyle/>
          <a:p>
            <a:r>
              <a:rPr lang="ru-RU" dirty="0" smtClean="0"/>
              <a:t>Деятельность школы по созданию учебных кабинетов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425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2785" y="620687"/>
            <a:ext cx="76328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Учебные кабинеты </a:t>
            </a:r>
            <a:r>
              <a:rPr lang="ru-RU" sz="3200" dirty="0"/>
              <a:t>- это помещения, оснащенные наглядными пособия­ми, оборудованием, мебелью и техническими средствами </a:t>
            </a:r>
            <a:r>
              <a:rPr lang="ru-RU" sz="3200" dirty="0" smtClean="0"/>
              <a:t>обучения, </a:t>
            </a:r>
            <a:r>
              <a:rPr lang="ru-RU" sz="3200" dirty="0"/>
              <a:t>в которых проводится учебная, факультативная и внеклассная работа с детьми и методическая работа по предмету.</a:t>
            </a:r>
          </a:p>
        </p:txBody>
      </p:sp>
    </p:spTree>
    <p:extLst>
      <p:ext uri="{BB962C8B-B14F-4D97-AF65-F5344CB8AC3E}">
        <p14:creationId xmlns:p14="http://schemas.microsoft.com/office/powerpoint/2010/main" val="2882537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7978" y="2564904"/>
            <a:ext cx="309634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19872" y="2740278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Учебные кабинеты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692696"/>
            <a:ext cx="237626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300192" y="764704"/>
            <a:ext cx="216024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653136"/>
            <a:ext cx="216024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63918" y="4729790"/>
            <a:ext cx="230425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43608" y="69443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Классные комнаты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372200" y="90872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Предметные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331640" y="486916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Лаборатории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32240" y="497717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Мастерские</a:t>
            </a:r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2339752" y="1556792"/>
            <a:ext cx="1224136" cy="86409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724128" y="1556792"/>
            <a:ext cx="1008112" cy="86409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339752" y="3429000"/>
            <a:ext cx="1224136" cy="10081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508104" y="3429000"/>
            <a:ext cx="1512168" cy="10801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041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81369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Порядок подготовки учебного кабинета к работе включает </a:t>
            </a:r>
            <a:r>
              <a:rPr lang="ru-RU" sz="3200" dirty="0" smtClean="0"/>
              <a:t>следующие этапы:</a:t>
            </a:r>
          </a:p>
          <a:p>
            <a:endParaRPr lang="ru-RU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/>
              <a:t>разработка необходимой </a:t>
            </a:r>
            <a:r>
              <a:rPr lang="ru-RU" sz="3200" dirty="0" smtClean="0"/>
              <a:t>документации</a:t>
            </a:r>
          </a:p>
          <a:p>
            <a:endParaRPr lang="ru-RU" sz="3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/>
              <a:t>определение перечня необходимого оборудования для учебных </a:t>
            </a:r>
            <a:r>
              <a:rPr lang="ru-RU" sz="3200" dirty="0" smtClean="0"/>
              <a:t>ка­бинетов</a:t>
            </a:r>
          </a:p>
          <a:p>
            <a:endParaRPr lang="ru-RU" sz="3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/>
              <a:t>разработка содержания паспортизации кабинетов</a:t>
            </a:r>
          </a:p>
        </p:txBody>
      </p:sp>
    </p:spTree>
    <p:extLst>
      <p:ext uri="{BB962C8B-B14F-4D97-AF65-F5344CB8AC3E}">
        <p14:creationId xmlns:p14="http://schemas.microsoft.com/office/powerpoint/2010/main" val="2294163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136904" cy="389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/>
              <a:t>Основные направления работы кабинета</a:t>
            </a:r>
            <a:r>
              <a:rPr lang="ru-RU" sz="2800" dirty="0" smtClean="0"/>
              <a:t>: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/>
              <a:t>учебная </a:t>
            </a:r>
            <a:r>
              <a:rPr lang="ru-RU" sz="2800" dirty="0" smtClean="0"/>
              <a:t>деятельность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воспитательная деятельность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/>
              <a:t>научно-методическая </a:t>
            </a:r>
            <a:r>
              <a:rPr lang="ru-RU" sz="2800" dirty="0" smtClean="0"/>
              <a:t>деятельность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информационно-методическая деятельность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организационная </a:t>
            </a:r>
            <a:r>
              <a:rPr lang="ru-RU" sz="2800" dirty="0"/>
              <a:t>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2664689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708920"/>
            <a:ext cx="324036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764704"/>
            <a:ext cx="172819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529206" y="76470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4725144"/>
            <a:ext cx="216024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228184" y="4869160"/>
            <a:ext cx="216024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03848" y="2924944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Рабочие зоны кабинета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475656" y="105273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Учебная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588224" y="1052736"/>
            <a:ext cx="1741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Методическая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99592" y="501317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Информационная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372200" y="5013176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Литературно-справочная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2560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76" y="260648"/>
            <a:ext cx="4253217" cy="5670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1" t="12496" r="4792"/>
          <a:stretch/>
        </p:blipFill>
        <p:spPr bwMode="auto">
          <a:xfrm>
            <a:off x="4932040" y="260648"/>
            <a:ext cx="3666227" cy="5670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579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 b="18078"/>
          <a:stretch/>
        </p:blipFill>
        <p:spPr bwMode="auto">
          <a:xfrm>
            <a:off x="1462649" y="764705"/>
            <a:ext cx="6277703" cy="5566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986326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87</TotalTime>
  <Words>87</Words>
  <Application>Microsoft Office PowerPoint</Application>
  <PresentationFormat>Экран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Деятельность школы по созданию учебных кабинетов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Деятельность школы по созданию учебных кабинетов</dc:title>
  <dc:creator>User</dc:creator>
  <cp:lastModifiedBy>User</cp:lastModifiedBy>
  <cp:revision>6</cp:revision>
  <dcterms:created xsi:type="dcterms:W3CDTF">2023-10-25T16:54:28Z</dcterms:created>
  <dcterms:modified xsi:type="dcterms:W3CDTF">2023-10-25T18:22:11Z</dcterms:modified>
</cp:coreProperties>
</file>