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8"/>
  </p:notesMasterIdLst>
  <p:sldIdLst>
    <p:sldId id="274" r:id="rId3"/>
    <p:sldId id="287" r:id="rId4"/>
    <p:sldId id="288" r:id="rId5"/>
    <p:sldId id="289" r:id="rId6"/>
    <p:sldId id="286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6600"/>
    <a:srgbClr val="333399"/>
    <a:srgbClr val="CCCCFF"/>
    <a:srgbClr val="990099"/>
    <a:srgbClr val="336699"/>
    <a:srgbClr val="CCFFCC"/>
    <a:srgbClr val="33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1417766262752E-2"/>
          <c:y val="7.1301855819259338E-2"/>
          <c:w val="0.92031863679244008"/>
          <c:h val="0.805370746501210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своем муниципалитете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1100</c:v>
                </c:pt>
                <c:pt idx="2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Костромской области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500</c:v>
                </c:pt>
                <c:pt idx="2">
                  <c:v>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пределы региона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</c:v>
                </c:pt>
                <c:pt idx="2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326976"/>
        <c:axId val="227341056"/>
        <c:axId val="0"/>
      </c:bar3DChart>
      <c:catAx>
        <c:axId val="2273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7341056"/>
        <c:crosses val="autoZero"/>
        <c:auto val="1"/>
        <c:lblAlgn val="ctr"/>
        <c:lblOffset val="100"/>
        <c:noMultiLvlLbl val="0"/>
      </c:catAx>
      <c:valAx>
        <c:axId val="227341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32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27699620258099"/>
          <c:y val="0.28894773948838726"/>
          <c:w val="0.2921751093390122"/>
          <c:h val="0.4694927589335126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1417766262752E-2"/>
          <c:y val="7.1301855819259338E-2"/>
          <c:w val="0.92031863679244008"/>
          <c:h val="0.805370746501210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своем муниципалитете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2000</c:v>
                </c:pt>
                <c:pt idx="2">
                  <c:v>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Костромской области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1500</c:v>
                </c:pt>
                <c:pt idx="2">
                  <c:v>2500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пределы региона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500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966272"/>
        <c:axId val="44967808"/>
        <c:axId val="0"/>
      </c:bar3DChart>
      <c:catAx>
        <c:axId val="449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4967808"/>
        <c:crosses val="autoZero"/>
        <c:auto val="1"/>
        <c:lblAlgn val="ctr"/>
        <c:lblOffset val="100"/>
        <c:noMultiLvlLbl val="0"/>
      </c:catAx>
      <c:valAx>
        <c:axId val="4496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9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27699620258099"/>
          <c:y val="0.28894773948838726"/>
          <c:w val="0.2921751093390122"/>
          <c:h val="0.4694927589335126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0.05674</cdr:x>
      <cdr:y>0.70094</cdr:y>
    </cdr:from>
    <cdr:to>
      <cdr:x>0.24466</cdr:x>
      <cdr:y>0.80976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303208" y="2221032"/>
          <a:ext cx="1004268" cy="344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/>
            <a:t>1651</a:t>
          </a:r>
        </a:p>
      </cdr:txBody>
    </cdr:sp>
  </cdr:relSizeAnchor>
  <cdr:relSizeAnchor xmlns:cdr="http://schemas.openxmlformats.org/drawingml/2006/chartDrawing">
    <cdr:from>
      <cdr:x>0.1537</cdr:x>
      <cdr:y>0.16668</cdr:y>
    </cdr:from>
    <cdr:to>
      <cdr:x>0.26654</cdr:x>
      <cdr:y>0.37683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245476" y="7252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0.08555</cdr:x>
      <cdr:y>0.49755</cdr:y>
    </cdr:from>
    <cdr:to>
      <cdr:x>0.2478</cdr:x>
      <cdr:y>0.63686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57199" y="1576551"/>
          <a:ext cx="867103" cy="441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/>
            <a:t>69</a:t>
          </a:r>
        </a:p>
      </cdr:txBody>
    </cdr:sp>
  </cdr:relSizeAnchor>
  <cdr:relSizeAnchor xmlns:cdr="http://schemas.openxmlformats.org/drawingml/2006/chartDrawing">
    <cdr:from>
      <cdr:x>0.09145</cdr:x>
      <cdr:y>0.34828</cdr:y>
    </cdr:from>
    <cdr:to>
      <cdr:x>0.23895</cdr:x>
      <cdr:y>0.47267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88732" y="1103587"/>
          <a:ext cx="788276" cy="394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/>
            <a:t>17</a:t>
          </a:r>
        </a:p>
      </cdr:txBody>
    </cdr:sp>
  </cdr:relSizeAnchor>
  <cdr:relSizeAnchor xmlns:cdr="http://schemas.openxmlformats.org/drawingml/2006/chartDrawing">
    <cdr:from>
      <cdr:x>0.43512</cdr:x>
      <cdr:y>0.70035</cdr:y>
    </cdr:from>
    <cdr:to>
      <cdr:x>0.66522</cdr:x>
      <cdr:y>0.81976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2414593" y="2517130"/>
          <a:ext cx="1276885" cy="429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2046</a:t>
          </a:r>
        </a:p>
      </cdr:txBody>
    </cdr:sp>
  </cdr:relSizeAnchor>
  <cdr:relSizeAnchor xmlns:cdr="http://schemas.openxmlformats.org/drawingml/2006/chartDrawing">
    <cdr:from>
      <cdr:x>0.46107</cdr:x>
      <cdr:y>0.38059</cdr:y>
    </cdr:from>
    <cdr:to>
      <cdr:x>0.61742</cdr:x>
      <cdr:y>0.5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2558609" y="1367879"/>
          <a:ext cx="867627" cy="42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195</a:t>
          </a:r>
        </a:p>
      </cdr:txBody>
    </cdr:sp>
  </cdr:relSizeAnchor>
  <cdr:relSizeAnchor xmlns:cdr="http://schemas.openxmlformats.org/drawingml/2006/chartDrawing">
    <cdr:from>
      <cdr:x>0.49561</cdr:x>
      <cdr:y>0.17414</cdr:y>
    </cdr:from>
    <cdr:to>
      <cdr:x>0.63426</cdr:x>
      <cdr:y>0.33833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2648607" y="551794"/>
          <a:ext cx="740979" cy="520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96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0.03635</cdr:x>
      <cdr:y>0.70422</cdr:y>
    </cdr:from>
    <cdr:to>
      <cdr:x>0.22427</cdr:x>
      <cdr:y>0.81304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16024" y="2786819"/>
          <a:ext cx="1116805" cy="43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27470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0.1537</cdr:x>
      <cdr:y>0.16668</cdr:y>
    </cdr:from>
    <cdr:to>
      <cdr:x>0.26654</cdr:x>
      <cdr:y>0.37683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245476" y="7252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0.04847</cdr:x>
      <cdr:y>0.5</cdr:y>
    </cdr:from>
    <cdr:to>
      <cdr:x>0.21072</cdr:x>
      <cdr:y>0.63931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288032" y="1978645"/>
          <a:ext cx="964249" cy="551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1659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0.0727</cdr:x>
      <cdr:y>0.40548</cdr:y>
    </cdr:from>
    <cdr:to>
      <cdr:x>0.2202</cdr:x>
      <cdr:y>0.52987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2048" y="1604591"/>
          <a:ext cx="876590" cy="492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311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0.43512</cdr:x>
      <cdr:y>0.70035</cdr:y>
    </cdr:from>
    <cdr:to>
      <cdr:x>0.66522</cdr:x>
      <cdr:y>0.81976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2414593" y="2517130"/>
          <a:ext cx="1276885" cy="429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32570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0.46107</cdr:x>
      <cdr:y>0.38059</cdr:y>
    </cdr:from>
    <cdr:to>
      <cdr:x>0.61742</cdr:x>
      <cdr:y>0.5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2558609" y="1367879"/>
          <a:ext cx="867627" cy="42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3122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0.47569</cdr:x>
      <cdr:y>0.17653</cdr:y>
    </cdr:from>
    <cdr:to>
      <cdr:x>0.61434</cdr:x>
      <cdr:y>0.34072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2826997" y="698587"/>
          <a:ext cx="823995" cy="649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1305</a:t>
          </a:r>
          <a:endParaRPr lang="ru-RU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4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4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6A3B7A57-0C82-4795-A104-D461A03A93E5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1" tIns="46195" rIns="92391" bIns="461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2391" tIns="46195" rIns="92391" bIns="461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082C0CF5-9837-44A7-A448-37CFA22F2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687082" y="4722332"/>
            <a:ext cx="5485439" cy="44789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18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6F10-756A-4955-AC9A-86EBBC3CC293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CB75-0ACB-4BFC-811A-2C0F570E9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19B3-C25E-492E-9197-C14A4D385D67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8CC3-F356-4AA6-BE69-085E21C52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3B08-FE88-4B54-BD54-12F41AB56562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3207-B4E4-4BBC-8B26-4D07D6EAEA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12700" y="-3175"/>
            <a:ext cx="8786813" cy="1146175"/>
            <a:chOff x="-22830" y="-3344"/>
            <a:chExt cx="8786842" cy="1146328"/>
          </a:xfrm>
        </p:grpSpPr>
        <p:sp>
          <p:nvSpPr>
            <p:cNvPr id="3" name="Полилиния 2"/>
            <p:cNvSpPr/>
            <p:nvPr/>
          </p:nvSpPr>
          <p:spPr>
            <a:xfrm flipV="1">
              <a:off x="0" y="-3344"/>
              <a:ext cx="7858148" cy="1146328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86305"/>
                <a:gd name="connsiteX1" fmla="*/ 0 w 9143968"/>
                <a:gd name="connsiteY1" fmla="*/ 0 h 2486305"/>
                <a:gd name="connsiteX2" fmla="*/ 9143968 w 9143968"/>
                <a:gd name="connsiteY2" fmla="*/ 2479809 h 2486305"/>
                <a:gd name="connsiteX3" fmla="*/ 7033098 w 9143968"/>
                <a:gd name="connsiteY3" fmla="*/ 2486305 h 2486305"/>
                <a:gd name="connsiteX4" fmla="*/ 0 w 9143968"/>
                <a:gd name="connsiteY4" fmla="*/ 1928802 h 24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3968" h="2486305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99377" y="2093315"/>
                    <a:pt x="9143968" y="2479809"/>
                  </a:cubicBezTo>
                  <a:lnTo>
                    <a:pt x="7033098" y="2486305"/>
                  </a:ln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71000">
                  <a:schemeClr val="accent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 flipV="1">
              <a:off x="-22830" y="-169"/>
              <a:ext cx="8786842" cy="643024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6678" h="1928802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69937" y="1598046"/>
                    <a:pt x="7786678" y="1928802"/>
                  </a:cubicBez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 flipH="1" flipV="1">
            <a:off x="357188" y="5711825"/>
            <a:ext cx="8786812" cy="1146175"/>
            <a:chOff x="-12891" y="-3344"/>
            <a:chExt cx="8786842" cy="1146328"/>
          </a:xfrm>
        </p:grpSpPr>
        <p:sp>
          <p:nvSpPr>
            <p:cNvPr id="6" name="Полилиния 5"/>
            <p:cNvSpPr/>
            <p:nvPr/>
          </p:nvSpPr>
          <p:spPr>
            <a:xfrm flipV="1">
              <a:off x="0" y="-3344"/>
              <a:ext cx="7858148" cy="1146328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79809"/>
                <a:gd name="connsiteX1" fmla="*/ 0 w 9143968"/>
                <a:gd name="connsiteY1" fmla="*/ 0 h 2479809"/>
                <a:gd name="connsiteX2" fmla="*/ 9143968 w 9143968"/>
                <a:gd name="connsiteY2" fmla="*/ 2479809 h 2479809"/>
                <a:gd name="connsiteX3" fmla="*/ 0 w 9143968"/>
                <a:gd name="connsiteY3" fmla="*/ 1928802 h 2479809"/>
                <a:gd name="connsiteX0" fmla="*/ 0 w 9143968"/>
                <a:gd name="connsiteY0" fmla="*/ 1928802 h 2486305"/>
                <a:gd name="connsiteX1" fmla="*/ 0 w 9143968"/>
                <a:gd name="connsiteY1" fmla="*/ 0 h 2486305"/>
                <a:gd name="connsiteX2" fmla="*/ 9143968 w 9143968"/>
                <a:gd name="connsiteY2" fmla="*/ 2479809 h 2486305"/>
                <a:gd name="connsiteX3" fmla="*/ 7033098 w 9143968"/>
                <a:gd name="connsiteY3" fmla="*/ 2486305 h 2486305"/>
                <a:gd name="connsiteX4" fmla="*/ 0 w 9143968"/>
                <a:gd name="connsiteY4" fmla="*/ 1928802 h 24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3968" h="2486305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99377" y="2093315"/>
                    <a:pt x="9143968" y="2479809"/>
                  </a:cubicBezTo>
                  <a:lnTo>
                    <a:pt x="7033098" y="2486305"/>
                  </a:ln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71000">
                  <a:schemeClr val="accent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flipV="1">
              <a:off x="-12891" y="-169"/>
              <a:ext cx="8786842" cy="643023"/>
            </a:xfrm>
            <a:custGeom>
              <a:avLst/>
              <a:gdLst>
                <a:gd name="connsiteX0" fmla="*/ 0 w 4000496"/>
                <a:gd name="connsiteY0" fmla="*/ 1214422 h 1214422"/>
                <a:gd name="connsiteX1" fmla="*/ 0 w 4000496"/>
                <a:gd name="connsiteY1" fmla="*/ 0 h 1214422"/>
                <a:gd name="connsiteX2" fmla="*/ 4000496 w 4000496"/>
                <a:gd name="connsiteY2" fmla="*/ 1214422 h 1214422"/>
                <a:gd name="connsiteX3" fmla="*/ 0 w 4000496"/>
                <a:gd name="connsiteY3" fmla="*/ 1214422 h 121442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4000496"/>
                <a:gd name="connsiteY0" fmla="*/ 1928802 h 1928802"/>
                <a:gd name="connsiteX1" fmla="*/ 0 w 4000496"/>
                <a:gd name="connsiteY1" fmla="*/ 0 h 1928802"/>
                <a:gd name="connsiteX2" fmla="*/ 4000496 w 4000496"/>
                <a:gd name="connsiteY2" fmla="*/ 1928802 h 1928802"/>
                <a:gd name="connsiteX3" fmla="*/ 0 w 4000496"/>
                <a:gd name="connsiteY3" fmla="*/ 1928802 h 1928802"/>
                <a:gd name="connsiteX0" fmla="*/ 0 w 7786678"/>
                <a:gd name="connsiteY0" fmla="*/ 1928802 h 1928802"/>
                <a:gd name="connsiteX1" fmla="*/ 0 w 7786678"/>
                <a:gd name="connsiteY1" fmla="*/ 0 h 1928802"/>
                <a:gd name="connsiteX2" fmla="*/ 7786678 w 7786678"/>
                <a:gd name="connsiteY2" fmla="*/ 1928802 h 1928802"/>
                <a:gd name="connsiteX3" fmla="*/ 0 w 7786678"/>
                <a:gd name="connsiteY3" fmla="*/ 1928802 h 192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6678" h="1928802">
                  <a:moveTo>
                    <a:pt x="0" y="1928802"/>
                  </a:moveTo>
                  <a:lnTo>
                    <a:pt x="0" y="0"/>
                  </a:lnTo>
                  <a:cubicBezTo>
                    <a:pt x="1362119" y="1602290"/>
                    <a:pt x="6669937" y="1598046"/>
                    <a:pt x="7786678" y="1928802"/>
                  </a:cubicBezTo>
                  <a:lnTo>
                    <a:pt x="0" y="19288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313" y="142875"/>
            <a:ext cx="1071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ДЭРПиТ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</a:t>
            </a:r>
          </a:p>
        </p:txBody>
      </p:sp>
      <p:pic>
        <p:nvPicPr>
          <p:cNvPr id="9" name="Рисунок 8" descr="контур област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6" y="39756"/>
            <a:ext cx="1174763" cy="6429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1255-6EE1-4D17-906B-04FF6CC18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6341-A5F2-47BA-BE38-5E85549A4B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1565-55CB-48B6-AD61-7F23FF098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A81E-DE76-4C58-B88C-87B034867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A6CD-378D-47EA-8BDA-F144354EA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69B7-9615-4A39-AEE9-7FE24CD04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5D00-588E-4B7F-BE28-C9889519D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79F4-1D41-47E5-A3BB-5611133E25D7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428D-5B3D-4AF3-B44F-FC6B48926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9248-7610-4F1B-8B11-B0612DF5A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8EA8-2740-418F-B13A-F73809771A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77B8-C23F-4E50-9C18-4F691C8D0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B8AF-DCA6-46B1-ACB8-0F3051434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322A-F846-492B-97FE-95A2F6459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8974-29E9-4B55-B3F4-BC856E26927D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0A4E-0C6A-432D-B9BB-C697A6DB5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87CE-332A-4F29-9211-5A93D5EFDB31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42B2-CC2B-432D-931D-77AEBB114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D8A6-4FAC-40D0-9307-2AF78980CC06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99D5-3A98-45BB-A46D-0CA6A405E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5E91-E58B-4289-904A-CA41E0ABA2C7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C3E5-E75E-4E7F-990E-C6794063F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F905-5C7B-432C-89E5-C1F503540E76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0CF2-E4D9-4CC7-9C5C-4309EA21C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F4A5-9351-4255-891E-12160FCB00D9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B914-99B0-476D-B7CD-1915F5970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96BA-7DAE-4D4B-AE6D-114C198E6DFD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CECC-3783-42E7-BB52-7687AD270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915B67-451A-4DC7-9425-27033E77187E}" type="datetime1">
              <a:rPr lang="ru-RU"/>
              <a:pPr>
                <a:defRPr/>
              </a:pPr>
              <a:t>29.06.2017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2F51EA-708D-4A97-BFCB-3E1D1D5AE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F94F4-298F-426A-95D0-279AA5E0450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799DEC-E9F2-4E43-9442-E7DC5E748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1813" y="0"/>
            <a:ext cx="6072187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5768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8429655" cy="6356373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реализации регионального проекта по развитию образовательного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туризма»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850585" y="4238634"/>
            <a:ext cx="824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 b="1">
              <a:cs typeface="Arial" charset="0"/>
            </a:endParaRP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714375" y="2071688"/>
            <a:ext cx="79295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7" descr="C:\Users\рнп\Desktop\Bitmap in Untitled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15827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57686" y="4714884"/>
            <a:ext cx="4271966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54061"/>
                </a:solidFill>
              </a:rPr>
              <a:t>Докладывает: </a:t>
            </a:r>
            <a:endParaRPr lang="ru-RU" sz="1600" dirty="0" smtClean="0">
              <a:solidFill>
                <a:srgbClr val="25406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254061"/>
                </a:solidFill>
              </a:rPr>
              <a:t>Хасанова Ольга Васильевна,  заместитель директора </a:t>
            </a:r>
            <a:r>
              <a:rPr lang="ru-RU" sz="1600" dirty="0">
                <a:solidFill>
                  <a:srgbClr val="254061"/>
                </a:solidFill>
              </a:rPr>
              <a:t>департамента образования и науки Костромской </a:t>
            </a:r>
            <a:r>
              <a:rPr lang="ru-RU" sz="1600" dirty="0" smtClean="0">
                <a:solidFill>
                  <a:srgbClr val="254061"/>
                </a:solidFill>
              </a:rPr>
              <a:t>области</a:t>
            </a:r>
            <a:endParaRPr lang="ru-RU" sz="1600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71813" y="0"/>
            <a:ext cx="6072187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750093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91306" y="556545"/>
            <a:ext cx="8702675" cy="600077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71500" y="90488"/>
            <a:ext cx="6929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ОБРАЗОВАТЕЛЬНЫХ ТУРИСТСКИХ МАРШРУТОВ</a:t>
            </a:r>
            <a:endParaRPr lang="ru-RU" sz="1600" b="1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AutoShape 5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5" name="AutoShape 7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296" name="Picture 7" descr="C:\Users\рнп\Desktop\Bitmap in 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26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6817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– детям (г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Кострома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Безопасное лето (г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Шарья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Путешествие в сказку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Кологривский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Образовательный туризм сельских школьников (ОГБОУ ДПО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«Костромской областной институт развития образования»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Тайны зеленого региона (ГКУ ДОКО «Эколого-биологический центр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Следово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им. Ю.П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Карвацкого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5" y="4581128"/>
            <a:ext cx="1914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55" y="4624437"/>
            <a:ext cx="192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24436"/>
            <a:ext cx="1914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43" y="1132881"/>
            <a:ext cx="1914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71813" y="0"/>
            <a:ext cx="6072187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750093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91306" y="556545"/>
            <a:ext cx="8702675" cy="600077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71500" y="90488"/>
            <a:ext cx="6929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МОНИТОРИНГ ПРОВЕДЕНИЯ  ОБРАЗОВАТЕЛЬНЫХ ЭКСКУРСИЙ</a:t>
            </a:r>
            <a:endParaRPr lang="ru-RU" sz="1600" b="1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AutoShape 5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5" name="AutoShape 7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296" name="Picture 7" descr="C:\Users\рнп\Desktop\Bitmap in 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26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7388173"/>
              </p:ext>
            </p:extLst>
          </p:nvPr>
        </p:nvGraphicFramePr>
        <p:xfrm>
          <a:off x="1403649" y="1631950"/>
          <a:ext cx="5942984" cy="395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52736"/>
            <a:ext cx="7681851" cy="7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4"/>
            <a:ext cx="5522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71813" y="0"/>
            <a:ext cx="6072187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750093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91306" y="556545"/>
            <a:ext cx="8702675" cy="600077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71500" y="90488"/>
            <a:ext cx="6929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МОНИТОРИНГ ПРОВЕДЕНИЯ  ОБРАЗОВАТЕЛЬНЫХ ЭКСКУРСИЙ</a:t>
            </a:r>
            <a:endParaRPr lang="ru-RU" sz="1600" b="1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AutoShape 5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5" name="AutoShape 7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296" name="Picture 7" descr="C:\Users\рнп\Desktop\Bitmap in 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26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10195910"/>
              </p:ext>
            </p:extLst>
          </p:nvPr>
        </p:nvGraphicFramePr>
        <p:xfrm>
          <a:off x="1403648" y="1578285"/>
          <a:ext cx="5942984" cy="395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4271" y="105273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обучающихся, принимающих участие в образовательных экскурсиях  за период с 1.06.2016 по 31.08.2016 и план на </a:t>
            </a:r>
            <a:r>
              <a:rPr lang="ru-RU" sz="1600" b="1" smtClean="0"/>
              <a:t>период </a:t>
            </a:r>
            <a:r>
              <a:rPr lang="ru-RU" sz="1600" b="1" smtClean="0">
                <a:solidFill>
                  <a:prstClr val="black"/>
                </a:solidFill>
              </a:rPr>
              <a:t>1.06.2017 </a:t>
            </a:r>
            <a:r>
              <a:rPr lang="ru-RU" sz="1600" b="1">
                <a:solidFill>
                  <a:prstClr val="black"/>
                </a:solidFill>
              </a:rPr>
              <a:t>по </a:t>
            </a:r>
            <a:r>
              <a:rPr lang="ru-RU" sz="1600" b="1" smtClean="0">
                <a:solidFill>
                  <a:prstClr val="black"/>
                </a:solidFill>
              </a:rPr>
              <a:t>31.08.2017 </a:t>
            </a:r>
            <a:endParaRPr lang="ru-RU" sz="16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5445224"/>
            <a:ext cx="53285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Всего приняло                      план – 36997</a:t>
            </a:r>
          </a:p>
          <a:p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частие - 29440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71813" y="0"/>
            <a:ext cx="6072187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750093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42844" y="642918"/>
            <a:ext cx="8702675" cy="5929332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71500" y="90488"/>
            <a:ext cx="6929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ПРОТОКОЛЬНЫХ ПОРУЧЕНИЙ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AutoShape 5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5" name="AutoShape 7" descr="https://mail.yandex.ru/message_part/DSCN3640.jpg?name=DSCN3640.jpg&amp;hid=1.15&amp;ids=254000000160978755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296" name="Picture 7" descr="C:\Users\рнп\Desktop\Bitmap in 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26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857232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Отделу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дошкольного, общего и дополнительного образования департамента, ОГБОУ ДПО «Костромской областной институт развития образования» разработать региональную межведомственную программу по развитию образовательного туризма в Костромской области;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Рекомендовать руководителям муниципальных органов управления образования совместно с муниципальными управлениями культуры разработать муниципальные программы по развитию образовательного туризма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Отделу дошкольного, общего и дополнительного образования департамента, ГКУ ДОКО «Центр детского и юношеского туризма и экскурсий «Чудь» проводить мониторинг проведения образовательных экскурсий ежеквартально, а в летний период ежемесячно.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ы  Пересе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1644F58-DBB5-4788-9737-DB1832562384}"/>
</file>

<file path=customXml/itemProps2.xml><?xml version="1.0" encoding="utf-8"?>
<ds:datastoreItem xmlns:ds="http://schemas.openxmlformats.org/officeDocument/2006/customXml" ds:itemID="{F02ABF06-E048-4F1C-9BA1-11282906751D}"/>
</file>

<file path=customXml/itemProps3.xml><?xml version="1.0" encoding="utf-8"?>
<ds:datastoreItem xmlns:ds="http://schemas.openxmlformats.org/officeDocument/2006/customXml" ds:itemID="{36CBC61B-B351-490A-9B66-87FF7D722118}"/>
</file>

<file path=customXml/itemProps4.xml><?xml version="1.0" encoding="utf-8"?>
<ds:datastoreItem xmlns:ds="http://schemas.openxmlformats.org/officeDocument/2006/customXml" ds:itemID="{59F2789F-D904-483D-B954-7A27565F6B1A}"/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223</Words>
  <Application>Microsoft Office PowerPoint</Application>
  <PresentationFormat>Экран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1_Тема Office</vt:lpstr>
      <vt:lpstr>слайды  Переселение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MaratKhasanov</cp:lastModifiedBy>
  <cp:revision>273</cp:revision>
  <cp:lastPrinted>2015-07-24T11:28:53Z</cp:lastPrinted>
  <dcterms:created xsi:type="dcterms:W3CDTF">2014-01-27T11:33:56Z</dcterms:created>
  <dcterms:modified xsi:type="dcterms:W3CDTF">2017-06-29T20:19:03Z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