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85800" y="476250"/>
            <a:ext cx="8458200" cy="136842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МУЗЫКАЛЬНЫЕ  И   ШУМОВЫЕ ЗВУКИ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Пользователь\Pictures\muz_instrum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5400600" cy="3602508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Pictures\mysh16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852936"/>
            <a:ext cx="237626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 на свете дети знают</a:t>
            </a:r>
            <a:br>
              <a:rPr lang="ru-RU" dirty="0" smtClean="0"/>
            </a:br>
            <a:r>
              <a:rPr lang="ru-RU" dirty="0" smtClean="0"/>
              <a:t>Звуки разные бывают.</a:t>
            </a:r>
            <a:br>
              <a:rPr lang="ru-RU" dirty="0" smtClean="0"/>
            </a:br>
            <a:r>
              <a:rPr lang="ru-RU" dirty="0" smtClean="0"/>
              <a:t>Журавлей прощальный клекот,</a:t>
            </a:r>
            <a:br>
              <a:rPr lang="ru-RU" dirty="0" smtClean="0"/>
            </a:br>
            <a:r>
              <a:rPr lang="ru-RU" dirty="0" smtClean="0"/>
              <a:t>Самолета громкий рокот. </a:t>
            </a:r>
          </a:p>
          <a:p>
            <a:r>
              <a:rPr lang="ru-RU" dirty="0" smtClean="0"/>
              <a:t>Гул машины во дворе</a:t>
            </a:r>
            <a:br>
              <a:rPr lang="ru-RU" dirty="0" smtClean="0"/>
            </a:br>
            <a:r>
              <a:rPr lang="ru-RU" dirty="0" smtClean="0"/>
              <a:t>Лай собаки в конуре</a:t>
            </a:r>
            <a:br>
              <a:rPr lang="ru-RU" dirty="0" smtClean="0"/>
            </a:br>
            <a:r>
              <a:rPr lang="ru-RU" dirty="0" smtClean="0"/>
              <a:t>Стук колес и шум станка,</a:t>
            </a:r>
            <a:br>
              <a:rPr lang="ru-RU" dirty="0" smtClean="0"/>
            </a:br>
            <a:r>
              <a:rPr lang="ru-RU" dirty="0" smtClean="0"/>
              <a:t>Тихий шелест ветерка.   </a:t>
            </a:r>
            <a:br>
              <a:rPr lang="ru-RU" dirty="0" smtClean="0"/>
            </a:br>
            <a:r>
              <a:rPr lang="ru-RU" dirty="0" smtClean="0"/>
              <a:t>Это </a:t>
            </a:r>
            <a:r>
              <a:rPr lang="ru-RU" b="1" dirty="0" smtClean="0"/>
              <a:t>звуки - шумовые</a:t>
            </a:r>
            <a:r>
              <a:rPr lang="ru-RU" dirty="0" smtClean="0"/>
              <a:t>.         </a:t>
            </a:r>
            <a:br>
              <a:rPr lang="ru-RU" dirty="0" smtClean="0"/>
            </a:br>
            <a:r>
              <a:rPr lang="ru-RU" dirty="0" smtClean="0"/>
              <a:t>Только есть еще другие:</a:t>
            </a:r>
            <a:br>
              <a:rPr lang="ru-RU" dirty="0" smtClean="0"/>
            </a:br>
            <a:r>
              <a:rPr lang="ru-RU" dirty="0" smtClean="0"/>
              <a:t>Не шуршание, не стуки -</a:t>
            </a:r>
            <a:br>
              <a:rPr lang="ru-RU" dirty="0" smtClean="0"/>
            </a:br>
            <a:r>
              <a:rPr lang="ru-RU" b="1" dirty="0" smtClean="0"/>
              <a:t>Музыкальные есть звуки.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Пользователь\Pictures\sobaka1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788" y="1628800"/>
            <a:ext cx="1930548" cy="166685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Pictures\av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645024"/>
            <a:ext cx="2304256" cy="2592710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Pictures\samole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59" y="3501008"/>
            <a:ext cx="2088233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63284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 свете много разных звуков, мы всегда что-нибудь слышим: шорохи, скрип веток, журчание воды, стрекотание кузнечика. Это </a:t>
            </a:r>
            <a:r>
              <a:rPr lang="ru-RU" sz="2400" b="1" dirty="0" smtClean="0"/>
              <a:t>Звуки-шумы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/>
              <a:t>Чтобы с ними познакомиться, нужно только хорошенько прислушаться ко всему, что происходит вокруг. Все что движется вокруг нас, издает звуки, шумы. И даже самые слабые звуковые волны воздействуют на нас помимо нашей воли. </a:t>
            </a:r>
            <a:br>
              <a:rPr lang="ru-RU" sz="2400" dirty="0" smtClean="0"/>
            </a:br>
            <a:r>
              <a:rPr lang="ru-RU" sz="2400" b="1" dirty="0" smtClean="0"/>
              <a:t>Шум</a:t>
            </a:r>
            <a:r>
              <a:rPr lang="ru-RU" sz="2400" dirty="0" smtClean="0"/>
              <a:t> может быть приятен или неприятен, в зависимости от нашего настроения. Иногда мы говорим "шум дождя", а иногда - "музыка дождя" Правда красиво звучит? </a:t>
            </a:r>
            <a:br>
              <a:rPr lang="ru-RU" sz="2400" dirty="0" smtClean="0"/>
            </a:br>
            <a:r>
              <a:rPr lang="ru-RU" sz="2400" dirty="0" smtClean="0"/>
              <a:t>Но шумы нельзя превратить в ноты, хотя многие музыкальные инструменты научились ПОДРАЖАТЬ им. </a:t>
            </a:r>
          </a:p>
          <a:p>
            <a:r>
              <a:rPr lang="ru-RU" sz="2400" dirty="0" smtClean="0"/>
              <a:t>Есть еще </a:t>
            </a:r>
            <a:r>
              <a:rPr lang="ru-RU" sz="2400" b="1" dirty="0" smtClean="0"/>
              <a:t>звуки речи</a:t>
            </a:r>
            <a:r>
              <a:rPr lang="ru-RU" sz="2400" dirty="0" smtClean="0"/>
              <a:t> из которых складываются слова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Но самые интересные - это МУЗЫКАЛЬНЫЕ ЗВУКИ</a:t>
            </a:r>
          </a:p>
          <a:p>
            <a:r>
              <a:rPr lang="ru-RU" sz="3200" dirty="0" smtClean="0"/>
              <a:t>Только самый внимательный сможет услышать их голоса, познакомиться с ними, подружиться и тогда звуки помогут освоить музыкальную азбуку и попасть в Страну большой Музыки!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 звуки шумовые и музыкальные</a:t>
            </a:r>
            <a:endParaRPr lang="ru-RU" dirty="0"/>
          </a:p>
        </p:txBody>
      </p:sp>
      <p:pic>
        <p:nvPicPr>
          <p:cNvPr id="3074" name="Picture 2" descr="C:\Users\Пользователь\Pictures\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400" y="1772816"/>
            <a:ext cx="2971552" cy="2314997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Pictures\1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950" y="1628801"/>
            <a:ext cx="3433514" cy="2709838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Pictures\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797152"/>
            <a:ext cx="3600400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Pictures\4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72816"/>
            <a:ext cx="1893763" cy="1753741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Pictures\2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692696"/>
            <a:ext cx="2599457" cy="2845866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Pictures\b23edd4217ef7aee58f34cf7c115a40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4813" y="4581128"/>
            <a:ext cx="2537147" cy="1492647"/>
          </a:xfrm>
          <a:prstGeom prst="rect">
            <a:avLst/>
          </a:prstGeom>
          <a:noFill/>
        </p:spPr>
      </p:pic>
      <p:pic>
        <p:nvPicPr>
          <p:cNvPr id="4101" name="Picture 5" descr="C:\Users\Пользователь\Pictures\babies_2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05064"/>
            <a:ext cx="2304256" cy="2176661"/>
          </a:xfrm>
          <a:prstGeom prst="rect">
            <a:avLst/>
          </a:prstGeom>
          <a:noFill/>
        </p:spPr>
      </p:pic>
      <p:pic>
        <p:nvPicPr>
          <p:cNvPr id="4102" name="Picture 6" descr="C:\Users\Пользователь\Pictures\51356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76672"/>
            <a:ext cx="2181126" cy="2159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D0ECF5C94B85C4896AE75A7BBC83423" ma:contentTypeVersion="49" ma:contentTypeDescription="Создание документа." ma:contentTypeScope="" ma:versionID="69ab1022989a64ee8281a2b4a51c352e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84EC2C-50B3-4C13-A1CA-ACA84785B08C}"/>
</file>

<file path=customXml/itemProps2.xml><?xml version="1.0" encoding="utf-8"?>
<ds:datastoreItem xmlns:ds="http://schemas.openxmlformats.org/officeDocument/2006/customXml" ds:itemID="{6FF05D14-48F8-4BAB-876B-E11929A9AB16}"/>
</file>

<file path=customXml/itemProps3.xml><?xml version="1.0" encoding="utf-8"?>
<ds:datastoreItem xmlns:ds="http://schemas.openxmlformats.org/officeDocument/2006/customXml" ds:itemID="{FBB4A823-CF81-4B2C-BBF0-0611667EFF55}"/>
</file>

<file path=customXml/itemProps4.xml><?xml version="1.0" encoding="utf-8"?>
<ds:datastoreItem xmlns:ds="http://schemas.openxmlformats.org/officeDocument/2006/customXml" ds:itemID="{012A8703-AE99-4B4C-867C-3C9739CAC89A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</TotalTime>
  <Words>68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звуки шумовые и музыкальные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home</cp:lastModifiedBy>
  <cp:revision>6</cp:revision>
  <dcterms:created xsi:type="dcterms:W3CDTF">2012-04-16T13:13:38Z</dcterms:created>
  <dcterms:modified xsi:type="dcterms:W3CDTF">2020-04-07T09:33:54Z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0x010100AD0ECF5C94B85C4896AE75A7BBC83423</vt:lpwstr>
  </property>
</Properties>
</file>