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E8F7B-1349-40CC-882A-3433CA28727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174FE-38F4-456C-9C4C-232AF980C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90;&#1072;&#1083;&#1100;&#1103;\&#1052;&#1040;&#1052;&#1040;\&#1044;&#1080;&#1089;&#1090;&#1072;&#1085;&#1094;&#1080;&#1086;&#1085;&#1085;&#1086;&#1077;\&#1063;&#1080;&#1089;&#1090;&#1086;&#1090;&#1072;\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презентации &amp;quot;Детвора&amp;quot; - Детские - Шаблон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«Чистота – залог здоровья»!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>«Всё умею сам»!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Ребята12 группы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824536" cy="4083918"/>
          </a:xfrm>
          <a:prstGeom prst="rect">
            <a:avLst/>
          </a:prstGeom>
        </p:spPr>
      </p:pic>
      <p:pic>
        <p:nvPicPr>
          <p:cNvPr id="3" name="Рисунок 2" descr="image-27-04-20-12-02-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4067944" cy="3003798"/>
          </a:xfrm>
          <a:prstGeom prst="rect">
            <a:avLst/>
          </a:prstGeom>
        </p:spPr>
      </p:pic>
      <p:pic>
        <p:nvPicPr>
          <p:cNvPr id="4" name="Рисунок 3" descr="image-27-04-20-12-02-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861048"/>
            <a:ext cx="4392488" cy="242773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48472" cy="5400600"/>
          </a:xfrm>
          <a:prstGeom prst="rect">
            <a:avLst/>
          </a:prstGeom>
        </p:spPr>
      </p:pic>
      <p:pic>
        <p:nvPicPr>
          <p:cNvPr id="3" name="Рисунок 2" descr="image-27-04-20-12-02-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4716016" cy="3140968"/>
          </a:xfrm>
          <a:prstGeom prst="rect">
            <a:avLst/>
          </a:prstGeom>
        </p:spPr>
      </p:pic>
      <p:pic>
        <p:nvPicPr>
          <p:cNvPr id="4" name="Рисунок 3" descr="image-27-04-20-12-02-1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3614">
            <a:off x="5026746" y="3621630"/>
            <a:ext cx="3744416" cy="252028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3746168" cy="4869160"/>
          </a:xfrm>
          <a:prstGeom prst="rect">
            <a:avLst/>
          </a:prstGeom>
        </p:spPr>
      </p:pic>
      <p:pic>
        <p:nvPicPr>
          <p:cNvPr id="3" name="Рисунок 2" descr="image-27-04-20-12-02-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908720"/>
            <a:ext cx="4005480" cy="5733256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2278">
            <a:off x="535699" y="354826"/>
            <a:ext cx="4104456" cy="5733256"/>
          </a:xfrm>
          <a:prstGeom prst="rect">
            <a:avLst/>
          </a:prstGeom>
        </p:spPr>
      </p:pic>
      <p:pic>
        <p:nvPicPr>
          <p:cNvPr id="3" name="Рисунок 2" descr="image-27-04-20-12-02-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76672"/>
            <a:ext cx="3867894" cy="580526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880320" cy="3240360"/>
          </a:xfrm>
          <a:prstGeom prst="rect">
            <a:avLst/>
          </a:prstGeom>
        </p:spPr>
      </p:pic>
      <p:pic>
        <p:nvPicPr>
          <p:cNvPr id="3" name="Рисунок 2" descr="image-27-04-20-12-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969568"/>
            <a:ext cx="3003798" cy="3888432"/>
          </a:xfrm>
          <a:prstGeom prst="rect">
            <a:avLst/>
          </a:prstGeom>
        </p:spPr>
      </p:pic>
      <p:pic>
        <p:nvPicPr>
          <p:cNvPr id="4" name="Рисунок 3" descr="image-27-04-20-12-02-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620688"/>
            <a:ext cx="3651870" cy="443711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7683">
            <a:off x="415820" y="3472086"/>
            <a:ext cx="4507856" cy="2965026"/>
          </a:xfrm>
          <a:prstGeom prst="rect">
            <a:avLst/>
          </a:prstGeom>
        </p:spPr>
      </p:pic>
      <p:pic>
        <p:nvPicPr>
          <p:cNvPr id="3" name="Рисунок 2" descr="image-27-04-20-12-02-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692696"/>
            <a:ext cx="4427984" cy="352839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211960" cy="5013176"/>
          </a:xfrm>
          <a:prstGeom prst="rect">
            <a:avLst/>
          </a:prstGeom>
        </p:spPr>
      </p:pic>
      <p:pic>
        <p:nvPicPr>
          <p:cNvPr id="3" name="Рисунок 2" descr="image-27-04-20-12-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5779">
            <a:off x="4526475" y="1747739"/>
            <a:ext cx="4067944" cy="458112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132856"/>
            <a:ext cx="3363838" cy="4725144"/>
          </a:xfrm>
          <a:prstGeom prst="rect">
            <a:avLst/>
          </a:prstGeom>
        </p:spPr>
      </p:pic>
      <p:pic>
        <p:nvPicPr>
          <p:cNvPr id="3" name="Рисунок 2" descr="image-27-04-20-12-02-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75806" cy="4581128"/>
          </a:xfrm>
          <a:prstGeom prst="rect">
            <a:avLst/>
          </a:prstGeom>
        </p:spPr>
      </p:pic>
      <p:pic>
        <p:nvPicPr>
          <p:cNvPr id="4" name="Рисунок 3" descr="image-27-04-20-12-02-2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0"/>
            <a:ext cx="2555776" cy="400506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5143500" cy="602128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Яросла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8312">
            <a:off x="467544" y="332656"/>
            <a:ext cx="5143500" cy="620992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age-27-04-20-12-02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1539">
            <a:off x="307480" y="999063"/>
            <a:ext cx="6696744" cy="5472608"/>
          </a:xfrm>
          <a:prstGeom prst="rect">
            <a:avLst/>
          </a:prstGeom>
        </p:spPr>
      </p:pic>
      <p:pic>
        <p:nvPicPr>
          <p:cNvPr id="6" name="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Загадки С.В.Михалкова - Всем учителям - Проче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5004">
            <a:off x="827584" y="692696"/>
            <a:ext cx="3857625" cy="5229200"/>
          </a:xfrm>
          <a:prstGeom prst="rect">
            <a:avLst/>
          </a:prstGeom>
        </p:spPr>
      </p:pic>
      <p:pic>
        <p:nvPicPr>
          <p:cNvPr id="3" name="Рисунок 2" descr="image-27-04-20-12-02-1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1063">
            <a:off x="5364088" y="836712"/>
            <a:ext cx="2792908" cy="47251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536504" cy="5373216"/>
          </a:xfrm>
          <a:prstGeom prst="rect">
            <a:avLst/>
          </a:prstGeom>
        </p:spPr>
      </p:pic>
      <p:pic>
        <p:nvPicPr>
          <p:cNvPr id="3" name="Рисунок 2" descr="image-27-04-20-12-02-2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9233">
            <a:off x="4644008" y="476672"/>
            <a:ext cx="4283968" cy="29969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2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536504" cy="4005064"/>
          </a:xfrm>
          <a:prstGeom prst="rect">
            <a:avLst/>
          </a:prstGeom>
        </p:spPr>
      </p:pic>
      <p:pic>
        <p:nvPicPr>
          <p:cNvPr id="3" name="Рисунок 2" descr="image-27-04-20-12-02-3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84282">
            <a:off x="328528" y="282256"/>
            <a:ext cx="3528392" cy="4005064"/>
          </a:xfrm>
          <a:prstGeom prst="rect">
            <a:avLst/>
          </a:prstGeom>
        </p:spPr>
      </p:pic>
      <p:pic>
        <p:nvPicPr>
          <p:cNvPr id="4" name="Рисунок 3" descr="image-27-04-20-12-02-4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21088"/>
            <a:ext cx="3816424" cy="227687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499742" cy="3068960"/>
          </a:xfrm>
          <a:prstGeom prst="rect">
            <a:avLst/>
          </a:prstGeom>
        </p:spPr>
      </p:pic>
      <p:pic>
        <p:nvPicPr>
          <p:cNvPr id="3" name="Рисунок 2" descr="image-27-04-20-12-02-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908720"/>
            <a:ext cx="2859782" cy="3501008"/>
          </a:xfrm>
          <a:prstGeom prst="rect">
            <a:avLst/>
          </a:prstGeom>
        </p:spPr>
      </p:pic>
      <p:pic>
        <p:nvPicPr>
          <p:cNvPr id="4" name="Рисунок 3" descr="image-27-04-20-12-02-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988840"/>
            <a:ext cx="2643758" cy="3284984"/>
          </a:xfrm>
          <a:prstGeom prst="rect">
            <a:avLst/>
          </a:prstGeom>
        </p:spPr>
      </p:pic>
      <p:pic>
        <p:nvPicPr>
          <p:cNvPr id="5" name="Рисунок 4" descr="image-27-04-20-12-02-5 (1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2736304" cy="314096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64704"/>
            <a:ext cx="3888432" cy="4509120"/>
          </a:xfrm>
          <a:prstGeom prst="rect">
            <a:avLst/>
          </a:prstGeom>
        </p:spPr>
      </p:pic>
      <p:pic>
        <p:nvPicPr>
          <p:cNvPr id="3" name="Рисунок 2" descr="image-27-04-20-12-02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3723878" cy="458112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6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5143500" cy="649796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День рождения | Бесплатные фоны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image-27-04-20-12-02-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5353">
            <a:off x="611560" y="476672"/>
            <a:ext cx="3168352" cy="3284984"/>
          </a:xfrm>
          <a:prstGeom prst="rect">
            <a:avLst/>
          </a:prstGeom>
        </p:spPr>
      </p:pic>
      <p:pic>
        <p:nvPicPr>
          <p:cNvPr id="3" name="Рисунок 2" descr="image-27-04-20-12-02-8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32656"/>
            <a:ext cx="4711452" cy="619268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3358B-F3D0-4F18-9972-9AF061E06E64}"/>
</file>

<file path=customXml/itemProps2.xml><?xml version="1.0" encoding="utf-8"?>
<ds:datastoreItem xmlns:ds="http://schemas.openxmlformats.org/officeDocument/2006/customXml" ds:itemID="{F12CE4E5-7187-4CC7-AFE3-1E24DF8D32E2}"/>
</file>

<file path=customXml/itemProps3.xml><?xml version="1.0" encoding="utf-8"?>
<ds:datastoreItem xmlns:ds="http://schemas.openxmlformats.org/officeDocument/2006/customXml" ds:itemID="{E9D8EE20-0B55-4025-98F5-2207294F0C43}"/>
</file>

<file path=customXml/itemProps4.xml><?xml version="1.0" encoding="utf-8"?>
<ds:datastoreItem xmlns:ds="http://schemas.openxmlformats.org/officeDocument/2006/customXml" ds:itemID="{E1A94B21-85AF-4B45-978A-10A156D90571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Экран (4:3)</PresentationFormat>
  <Paragraphs>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«Чистота – залог здоровья»! или «Всё умею сам»!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– залог здоровья!</dc:title>
  <dc:creator>Александр</dc:creator>
  <cp:lastModifiedBy>Александр</cp:lastModifiedBy>
  <cp:revision>8</cp:revision>
  <dcterms:created xsi:type="dcterms:W3CDTF">2020-04-27T09:08:26Z</dcterms:created>
  <dcterms:modified xsi:type="dcterms:W3CDTF">2020-04-27T10:16:27Z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