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3" r:id="rId3"/>
    <p:sldId id="269" r:id="rId4"/>
    <p:sldId id="270" r:id="rId5"/>
    <p:sldId id="271" r:id="rId6"/>
    <p:sldId id="272" r:id="rId7"/>
    <p:sldId id="275" r:id="rId8"/>
    <p:sldId id="288" r:id="rId9"/>
    <p:sldId id="290" r:id="rId10"/>
    <p:sldId id="292" r:id="rId11"/>
    <p:sldId id="262" r:id="rId12"/>
    <p:sldId id="263" r:id="rId13"/>
    <p:sldId id="289" r:id="rId14"/>
    <p:sldId id="291" r:id="rId15"/>
    <p:sldId id="299" r:id="rId16"/>
    <p:sldId id="259" r:id="rId17"/>
    <p:sldId id="257" r:id="rId18"/>
    <p:sldId id="264" r:id="rId19"/>
    <p:sldId id="266" r:id="rId20"/>
    <p:sldId id="267" r:id="rId21"/>
    <p:sldId id="284" r:id="rId22"/>
    <p:sldId id="279" r:id="rId23"/>
    <p:sldId id="268" r:id="rId24"/>
    <p:sldId id="285" r:id="rId25"/>
    <p:sldId id="276" r:id="rId26"/>
    <p:sldId id="277" r:id="rId27"/>
    <p:sldId id="278" r:id="rId28"/>
    <p:sldId id="282" r:id="rId29"/>
    <p:sldId id="280" r:id="rId30"/>
    <p:sldId id="281" r:id="rId31"/>
    <p:sldId id="286" r:id="rId32"/>
    <p:sldId id="294" r:id="rId33"/>
    <p:sldId id="29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8BE3DF6-DD2E-49BD-B1D9-4AA79C6D077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8F7D544-6DFD-412E-9333-474B34BD9E3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9124"/>
            <a:ext cx="8016891" cy="60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ARYADKA_fakel_-_DELAJTE_-_DELAJTE_-_DELAJTE_ZARYADKU_-_gr._KremL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5205" y="3124200"/>
            <a:ext cx="609600" cy="609600"/>
          </a:xfrm>
          <a:prstGeom prst="rect">
            <a:avLst/>
          </a:prstGeom>
        </p:spPr>
      </p:pic>
      <p:pic>
        <p:nvPicPr>
          <p:cNvPr id="5" name="ZARYADKA_fakel_-_DELAJTE_-_DELAJTE_-_DELAJTE_ZARYADKU_-_gr._KremL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0">
        <p14:ferris dir="l"/>
      </p:transition>
    </mc:Choice>
    <mc:Fallback xmlns="">
      <p:transition spd="slow" advTm="8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Новая папка (2)\IMG_20200113_100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53613" cy="61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">
        <p14:ferris dir="l"/>
      </p:transition>
    </mc:Choice>
    <mc:Fallback xmlns="">
      <p:transition spd="slow" advTm="29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548680"/>
            <a:ext cx="752951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0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">
        <p14:ferris dir="l"/>
      </p:transition>
    </mc:Choice>
    <mc:Fallback xmlns="">
      <p:transition spd="slow" advTm="2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679950" cy="624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9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">
        <p14:ferris dir="l"/>
      </p:transition>
    </mc:Choice>
    <mc:Fallback xmlns="">
      <p:transition spd="slow" advTm="5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Ольга\Desktop\Новая папка (2)\IMG_20200225_154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2379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1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">
        <p14:ferris dir="l"/>
      </p:transition>
    </mc:Choice>
    <mc:Fallback xmlns="">
      <p:transition spd="slow" advTm="6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Ольга\Desktop\Новая папка (2)\IMG_20200225_154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6">
        <p14:ferris dir="l"/>
      </p:transition>
    </mc:Choice>
    <mc:Fallback xmlns="">
      <p:transition spd="slow" advTm="64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Новая папка (2)\IMG_20190927_163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22" y="404664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0">
        <p14:ferris dir="l"/>
      </p:transition>
    </mc:Choice>
    <mc:Fallback xmlns="">
      <p:transition spd="slow" advTm="44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4464050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3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7">
        <p14:ferris dir="l"/>
      </p:transition>
    </mc:Choice>
    <mc:Fallback xmlns="">
      <p:transition spd="slow" advTm="89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12901" cy="60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4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>
        <p14:ferris dir="l"/>
      </p:transition>
    </mc:Choice>
    <mc:Fallback xmlns="">
      <p:transition spd="slow" advTm="1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764704"/>
            <a:ext cx="7291387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1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6">
        <p14:ferris dir="l"/>
      </p:transition>
    </mc:Choice>
    <mc:Fallback xmlns="">
      <p:transition spd="slow" advTm="37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764704"/>
            <a:ext cx="72009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0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">
        <p14:ferris dir="l"/>
      </p:transition>
    </mc:Choice>
    <mc:Fallback xmlns="">
      <p:transition spd="slow" advTm="55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IMG_20171214_095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484784"/>
            <a:ext cx="6357835" cy="476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Вспомним,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как это было!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">
        <p14:ferris dir="l"/>
      </p:transition>
    </mc:Choice>
    <mc:Fallback xmlns="">
      <p:transition spd="slow" advTm="34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489825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46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">
        <p14:ferris dir="l"/>
      </p:transition>
    </mc:Choice>
    <mc:Fallback xmlns="">
      <p:transition spd="slow" advTm="65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ьга\Desktop\Новая папка (3)\IMG-0574cb046eee6a535d0ad00fd3aeb6e8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75984" cy="56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">
        <p14:ferris dir="l"/>
      </p:transition>
    </mc:Choice>
    <mc:Fallback xmlns="">
      <p:transition spd="slow" advTm="5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Новая папка (3)\IMG-3969b812afcc11501e2cf6c0d7542155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92696"/>
            <a:ext cx="3384376" cy="600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">
        <p14:ferris dir="l"/>
      </p:transition>
    </mc:Choice>
    <mc:Fallback xmlns="">
      <p:transition spd="slow" advTm="30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81912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5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9">
        <p14:ferris dir="l"/>
      </p:transition>
    </mc:Choice>
    <mc:Fallback xmlns="">
      <p:transition spd="slow" advTm="47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ьга\Desktop\Новая папка (3)\IMG-e59195c4ba1a32920dccbc954df78d28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00054" cy="60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">
        <p14:ferris dir="l"/>
      </p:transition>
    </mc:Choice>
    <mc:Fallback xmlns="">
      <p:transition spd="slow" advTm="26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Новая папка (3)\IMG-3c76877b40275ff1dd334064e23bdfa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17" y="404664"/>
            <a:ext cx="4688886" cy="62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">
        <p14:ferris dir="l"/>
      </p:transition>
    </mc:Choice>
    <mc:Fallback xmlns="">
      <p:transition spd="slow" advTm="30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ьга\Desktop\Новая папка (3)\IMG-8c344dc13bcb21f81e0cc1addb695486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">
        <p14:ferris dir="l"/>
      </p:transition>
    </mc:Choice>
    <mc:Fallback xmlns="">
      <p:transition spd="slow" advTm="20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Новая папка (3)\IMG-17cafa01e4a6dc0b653963b94c30016c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87658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8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">
        <p14:ferris dir="l"/>
      </p:transition>
    </mc:Choice>
    <mc:Fallback xmlns="">
      <p:transition spd="slow" advTm="16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Новая папка (3)\IMG-a57f13e2137cfb6fa675a8da95c8237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6023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">
        <p14:ferris dir="l"/>
      </p:transition>
    </mc:Choice>
    <mc:Fallback xmlns="">
      <p:transition spd="slow" advTm="16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Новая папка (3)\IMG-ad5316b7be09d0b2e67dee068917e4b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4800"/>
            <a:ext cx="451596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">
        <p14:ferris dir="l"/>
      </p:transition>
    </mc:Choice>
    <mc:Fallback xmlns="">
      <p:transition spd="slow" advTm="16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:\IMG_20171214_09522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416800" cy="55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7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">
        <p14:ferris dir="l"/>
      </p:transition>
    </mc:Choice>
    <mc:Fallback xmlns="">
      <p:transition spd="slow" advTm="33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ьга\Desktop\Новая папка (3)\IMG-b42399481b9c15093c7875a802899714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424593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3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">
        <p14:ferris dir="l"/>
      </p:transition>
    </mc:Choice>
    <mc:Fallback xmlns="">
      <p:transition spd="slow" advTm="19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Новая папка (3)\IMG-690f1732458a1d02ed4f11a1ae86c00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112822" cy="54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">
        <p14:ferris dir="l"/>
      </p:transition>
    </mc:Choice>
    <mc:Fallback xmlns="">
      <p:transition spd="slow" advTm="14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0-tub-ru.yandex.net/i?id=026d9bd9f4df17d8ad9766f8b613838c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4925"/>
            <a:ext cx="7257693" cy="54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8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">
        <p14:ferris dir="l"/>
      </p:transition>
    </mc:Choice>
    <mc:Fallback xmlns="">
      <p:transition spd="slow" advTm="2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rgbClr val="FFFF00"/>
                </a:solidFill>
              </a:rPr>
              <a:t>Очень скучаем!</a:t>
            </a:r>
            <a:endParaRPr lang="ru-RU" sz="7200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внимание!!!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">
        <p14:ferris dir="l"/>
      </p:transition>
    </mc:Choice>
    <mc:Fallback xmlns="">
      <p:transition spd="slow" advTm="146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IMG_20171214_0952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437438" cy="55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7">
        <p14:ferris dir="l"/>
      </p:transition>
    </mc:Choice>
    <mc:Fallback xmlns="">
      <p:transition spd="slow" advTm="98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IMG_20171214_0952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561263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">
        <p14:ferris dir="l"/>
      </p:transition>
    </mc:Choice>
    <mc:Fallback xmlns="">
      <p:transition spd="slow" advTm="2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IMG_20171214_095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268760"/>
            <a:ext cx="6936167" cy="51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1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0">
        <p14:ferris dir="l"/>
      </p:transition>
    </mc:Choice>
    <mc:Fallback xmlns="">
      <p:transition spd="slow" advTm="6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IMG_20171214_0954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764704"/>
            <a:ext cx="7129462" cy="53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">
        <p14:ferris dir="l"/>
      </p:transition>
    </mc:Choice>
    <mc:Fallback xmlns="">
      <p:transition spd="slow" advTm="2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ьга\Desktop\Новая папка (2)\IMG_20200225_154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596336" cy="56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">
        <p14:ferris dir="l"/>
      </p:transition>
    </mc:Choice>
    <mc:Fallback xmlns="">
      <p:transition spd="slow" advTm="29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Новая папка (2)\IMG_20200225_154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22635" cy="56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">
        <p14:ferris dir="l"/>
      </p:transition>
    </mc:Choice>
    <mc:Fallback xmlns="">
      <p:transition spd="slow" advTm="39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0ECF5C94B85C4896AE75A7BBC83423" ma:contentTypeVersion="49" ma:contentTypeDescription="Создание документа." ma:contentTypeScope="" ma:versionID="69ab1022989a64ee8281a2b4a51c352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C8AA9B-F245-4203-BBE2-B2EA2F48AAA2}"/>
</file>

<file path=customXml/itemProps2.xml><?xml version="1.0" encoding="utf-8"?>
<ds:datastoreItem xmlns:ds="http://schemas.openxmlformats.org/officeDocument/2006/customXml" ds:itemID="{DD47B4BB-301B-4AC4-A6E0-95DC670AE659}"/>
</file>

<file path=customXml/itemProps3.xml><?xml version="1.0" encoding="utf-8"?>
<ds:datastoreItem xmlns:ds="http://schemas.openxmlformats.org/officeDocument/2006/customXml" ds:itemID="{9F737929-8616-42D8-B6E5-9634DDEC072A}"/>
</file>

<file path=customXml/itemProps4.xml><?xml version="1.0" encoding="utf-8"?>
<ds:datastoreItem xmlns:ds="http://schemas.openxmlformats.org/officeDocument/2006/customXml" ds:itemID="{7D7F524A-BDC1-4F0C-AF33-C3458EC81C5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13</Words>
  <Application>Microsoft Office PowerPoint</Application>
  <PresentationFormat>Экран (4:3)</PresentationFormat>
  <Paragraphs>3</Paragraphs>
  <Slides>33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Волна</vt:lpstr>
      <vt:lpstr>Презентация PowerPoint</vt:lpstr>
      <vt:lpstr>Вспомним, как это было!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25</cp:revision>
  <dcterms:created xsi:type="dcterms:W3CDTF">2020-04-20T18:57:47Z</dcterms:created>
  <dcterms:modified xsi:type="dcterms:W3CDTF">2020-04-24T09:15:17Z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0x010100AD0ECF5C94B85C4896AE75A7BBC83423</vt:lpwstr>
  </property>
</Properties>
</file>