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BEB9-9387-4469-A704-0869CE309028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C4F-76E5-43A1-A3A2-1575F5638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4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BEB9-9387-4469-A704-0869CE309028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C4F-76E5-43A1-A3A2-1575F5638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BEB9-9387-4469-A704-0869CE309028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C4F-76E5-43A1-A3A2-1575F5638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4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BEB9-9387-4469-A704-0869CE309028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C4F-76E5-43A1-A3A2-1575F5638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30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BEB9-9387-4469-A704-0869CE309028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C4F-76E5-43A1-A3A2-1575F5638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BEB9-9387-4469-A704-0869CE309028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C4F-76E5-43A1-A3A2-1575F5638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8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BEB9-9387-4469-A704-0869CE309028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C4F-76E5-43A1-A3A2-1575F5638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78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BEB9-9387-4469-A704-0869CE309028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C4F-76E5-43A1-A3A2-1575F5638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2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BEB9-9387-4469-A704-0869CE309028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C4F-76E5-43A1-A3A2-1575F5638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28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BEB9-9387-4469-A704-0869CE309028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C4F-76E5-43A1-A3A2-1575F5638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3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ABEB9-9387-4469-A704-0869CE309028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70C4F-76E5-43A1-A3A2-1575F5638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79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ABEB9-9387-4469-A704-0869CE309028}" type="datetimeFigureOut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0C4F-76E5-43A1-A3A2-1575F56388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48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6-22.userapi.com/impg/1cKIN7lupXKGl041QlVqkNt4lfgGEem_-z1XhA/5jyMJa6KSQo.jpg?size=604x604&amp;quality=96&amp;sign=84c015055a79c9b6853679bf683e37e1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2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5.goodfon.ru/wallpaper/nbig/f/55/osen-listia-fon-colorful-klen-background-autumn-leaves-os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2a0000017bea9320cb528596e38291496b3e-878461-fast-image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1720" cy="24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188640"/>
            <a:ext cx="55446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Arial"/>
              </a:rPr>
              <a:t>В дружной семье и в холод тепло</a:t>
            </a:r>
            <a:endParaRPr lang="ru-RU" sz="2400" b="1" dirty="0">
              <a:solidFill>
                <a:prstClr val="white"/>
              </a:solidFill>
            </a:endParaRPr>
          </a:p>
        </p:txBody>
      </p:sp>
      <p:pic>
        <p:nvPicPr>
          <p:cNvPr id="26626" name="Picture 2" descr="C:\Users\ACER\Desktop\image-16-09-21-05-09-1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30" y="650305"/>
            <a:ext cx="2335833" cy="311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ACER\Desktop\image-16-09-21-05-09-11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4" b="19393"/>
          <a:stretch/>
        </p:blipFill>
        <p:spPr bwMode="auto">
          <a:xfrm>
            <a:off x="3419872" y="1546043"/>
            <a:ext cx="2851199" cy="3765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C:\Users\ACER\Desktop\image-16-09-21-05-09-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2952328" cy="393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5.goodfon.ru/wallpaper/nbig/f/55/osen-listia-fon-colorful-klen-background-autumn-leaves-os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2a0000017bea9320cb528596e38291496b3e-878461-fast-image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"/>
            <a:ext cx="56578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5.goodfon.ru/wallpaper/nbig/f/55/osen-listia-fon-colorful-klen-background-autumn-leaves-os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2a0000017bea9320cb528596e38291496b3e-878461-fast-image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1720" cy="24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292586"/>
            <a:ext cx="56555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  <a:effectLst/>
                <a:latin typeface="Arial"/>
              </a:rPr>
              <a:t>Вся семья вместе, так и душа на месте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5" name="Picture 7" descr="C:\Users\ACER\Desktop\image-16-09-21-05-09-1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40692"/>
            <a:ext cx="3991385" cy="3991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CER\Desktop\image-16-09-21-05-09-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2493210"/>
            <a:ext cx="3240360" cy="432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91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5.goodfon.ru/wallpaper/nbig/f/55/osen-listia-fon-colorful-klen-background-autumn-leaves-os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2a0000017bea9320cb528596e38291496b3e-878461-fast-image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1720" cy="24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19276" y="286256"/>
            <a:ext cx="5671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0" dirty="0" smtClean="0">
                <a:solidFill>
                  <a:schemeClr val="bg1"/>
                </a:solidFill>
                <a:effectLst/>
                <a:latin typeface="Arial"/>
              </a:rPr>
              <a:t>Где семья дружна, не страшна беда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C:\Users\ACER\Desktop\image-16-09-21-05-09-17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18" y="939271"/>
            <a:ext cx="4127103" cy="3095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ACER\Desktop\image-16-09-21-05-09-8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119" y="2537521"/>
            <a:ext cx="3098881" cy="413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5.goodfon.ru/wallpaper/nbig/f/55/osen-listia-fon-colorful-klen-background-autumn-leaves-os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2a0000017bea9320cb528596e38291496b3e-878461-fast-image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1720" cy="24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2" y="395372"/>
            <a:ext cx="439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chemeClr val="bg1"/>
                </a:solidFill>
                <a:effectLst/>
                <a:latin typeface="Arial"/>
              </a:rPr>
              <a:t>Семья крепка ладом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0482" name="Picture 2" descr="C:\Users\ACER\Desktop\image-16-09-21-05-09-1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973" y="858773"/>
            <a:ext cx="4347152" cy="298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ACER\Desktop\image-16-09-21-05-09-1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60" y="2636912"/>
            <a:ext cx="3344314" cy="4105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5.goodfon.ru/wallpaper/nbig/f/55/osen-listia-fon-colorful-klen-background-autumn-leaves-os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2a0000017bea9320cb528596e38291496b3e-878461-fast-image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1720" cy="24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404664"/>
            <a:ext cx="540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chemeClr val="bg1"/>
                </a:solidFill>
                <a:effectLst/>
                <a:latin typeface="Arial"/>
              </a:rPr>
              <a:t>В недружной семье добра не бывает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C:\Users\ACER\Desktop\image-16-09-21-05-09-1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48" y="980156"/>
            <a:ext cx="3922232" cy="467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ACER\Desktop\image-16-09-21-05-09-7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10047"/>
            <a:ext cx="3456384" cy="412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5.goodfon.ru/wallpaper/nbig/f/55/osen-listia-fon-colorful-klen-background-autumn-leaves-os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2a0000017bea9320cb528596e38291496b3e-878461-fast-image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1720" cy="24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15816" y="404664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chemeClr val="bg1"/>
                </a:solidFill>
                <a:effectLst/>
                <a:latin typeface="Arial"/>
              </a:rPr>
              <a:t>В семье дружат – живут не тужат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22530" name="Picture 2" descr="C:\Users\ACER\Desktop\image-16-09-21-05-09-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53" y="1052736"/>
            <a:ext cx="4784966" cy="2527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C:\Users\ACER\Desktop\image-16-09-21-05-09-4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653636" cy="31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5.goodfon.ru/wallpaper/nbig/f/55/osen-listia-fon-colorful-klen-background-autumn-leaves-os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2a0000017bea9320cb528596e38291496b3e-878461-fast-image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1720" cy="24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43808" y="260648"/>
            <a:ext cx="612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Arial"/>
              </a:rPr>
              <a:t>Когда семья вместе, и душа на месте</a:t>
            </a:r>
            <a:endParaRPr lang="ru-RU" sz="2400" b="1" dirty="0">
              <a:solidFill>
                <a:prstClr val="white"/>
              </a:solidFill>
            </a:endParaRPr>
          </a:p>
        </p:txBody>
      </p:sp>
      <p:pic>
        <p:nvPicPr>
          <p:cNvPr id="23554" name="Picture 2" descr="C:\Users\ACER\Desktop\image-16-09-21-05-09-10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4" b="19432"/>
          <a:stretch/>
        </p:blipFill>
        <p:spPr bwMode="auto">
          <a:xfrm>
            <a:off x="5440039" y="742305"/>
            <a:ext cx="3514725" cy="4657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C:\Users\ACER\Desktop\image-16-09-21-05-09-1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31" y="3071167"/>
            <a:ext cx="5095190" cy="339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5.goodfon.ru/wallpaper/nbig/f/55/osen-listia-fon-colorful-klen-background-autumn-leaves-os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2a0000017bea9320cb528596e38291496b3e-878461-fast-image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1720" cy="24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1800" y="260648"/>
            <a:ext cx="6048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Arial"/>
              </a:rPr>
              <a:t>Семья – опора счастья</a:t>
            </a:r>
            <a:endParaRPr lang="ru-RU" sz="2400" b="1" dirty="0">
              <a:solidFill>
                <a:prstClr val="white"/>
              </a:solidFill>
            </a:endParaRPr>
          </a:p>
        </p:txBody>
      </p:sp>
      <p:pic>
        <p:nvPicPr>
          <p:cNvPr id="24578" name="Picture 2" descr="C:\Users\ACER\Desktop\image-16-09-21-05-09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22313"/>
            <a:ext cx="4247327" cy="5663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ACER\Desktop\image-16-09-21-05-09-9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1168"/>
            <a:ext cx="3793790" cy="3793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img5.goodfon.ru/wallpaper/nbig/f/55/osen-listia-fon-colorful-klen-background-autumn-leaves-os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vatars.mds.yandex.net/i?id=2a0000017bea9320cb528596e38291496b3e-878461-fast-image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051720" cy="248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7784" y="412471"/>
            <a:ext cx="58326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prstClr val="white"/>
                </a:solidFill>
                <a:latin typeface="Arial"/>
              </a:rPr>
              <a:t>Дружная семья не знает печали</a:t>
            </a:r>
            <a:endParaRPr lang="ru-RU" sz="2400" b="1" dirty="0">
              <a:solidFill>
                <a:prstClr val="white"/>
              </a:solidFill>
            </a:endParaRPr>
          </a:p>
        </p:txBody>
      </p:sp>
      <p:pic>
        <p:nvPicPr>
          <p:cNvPr id="25602" name="Picture 2" descr="C:\Users\ACER\Desktop\image-16-09-21-05-09-6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533" y="1052736"/>
            <a:ext cx="3707365" cy="3707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C:\Users\ACER\Desktop\image-16-09-21-05-09-1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486935"/>
            <a:ext cx="3209810" cy="427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60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0ECF5C94B85C4896AE75A7BBC83423" ma:contentTypeVersion="49" ma:contentTypeDescription="Создание документа." ma:contentTypeScope="" ma:versionID="69ab1022989a64ee8281a2b4a51c352e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79087F-9395-4F37-871E-B7F658A1B39A}"/>
</file>

<file path=customXml/itemProps2.xml><?xml version="1.0" encoding="utf-8"?>
<ds:datastoreItem xmlns:ds="http://schemas.openxmlformats.org/officeDocument/2006/customXml" ds:itemID="{807CB68B-ABEB-4ED1-9D2B-90CED08A66D1}"/>
</file>

<file path=customXml/itemProps3.xml><?xml version="1.0" encoding="utf-8"?>
<ds:datastoreItem xmlns:ds="http://schemas.openxmlformats.org/officeDocument/2006/customXml" ds:itemID="{2671B752-6881-420A-A9AE-ED12C04336AB}"/>
</file>

<file path=customXml/itemProps4.xml><?xml version="1.0" encoding="utf-8"?>
<ds:datastoreItem xmlns:ds="http://schemas.openxmlformats.org/officeDocument/2006/customXml" ds:itemID="{75081EF0-8320-4EBF-BCB3-C2B7EBC5F412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56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7</cp:revision>
  <dcterms:created xsi:type="dcterms:W3CDTF">2021-09-16T14:42:55Z</dcterms:created>
  <dcterms:modified xsi:type="dcterms:W3CDTF">2021-09-16T15:53:05Z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0x010100AD0ECF5C94B85C4896AE75A7BBC83423</vt:lpwstr>
  </property>
</Properties>
</file>